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67" r:id="rId4"/>
    <p:sldId id="268" r:id="rId5"/>
    <p:sldId id="277" r:id="rId6"/>
    <p:sldId id="285" r:id="rId7"/>
    <p:sldId id="279" r:id="rId8"/>
    <p:sldId id="286" r:id="rId9"/>
    <p:sldId id="260" r:id="rId10"/>
    <p:sldId id="278" r:id="rId11"/>
    <p:sldId id="280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111"/>
    <a:srgbClr val="1621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395DD-5B3D-4643-B462-90E43E12F67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AF47A20-D068-43AC-A97D-8B5C8D61116C}">
      <dgm:prSet phldrT="[Текст]"/>
      <dgm:spPr/>
      <dgm:t>
        <a:bodyPr/>
        <a:lstStyle/>
        <a:p>
          <a:r>
            <a:rPr lang="uk-UA" dirty="0" smtClean="0"/>
            <a:t>РОЗВИВАЛЬНЕ НАВЧАННЯ</a:t>
          </a:r>
          <a:endParaRPr lang="ru-RU" dirty="0"/>
        </a:p>
      </dgm:t>
    </dgm:pt>
    <dgm:pt modelId="{ABC004D2-6EE0-454B-9BEB-4825966F3A26}" type="parTrans" cxnId="{6D31839E-0011-4AE9-ABF2-ABD49C43D966}">
      <dgm:prSet/>
      <dgm:spPr/>
      <dgm:t>
        <a:bodyPr/>
        <a:lstStyle/>
        <a:p>
          <a:endParaRPr lang="ru-RU"/>
        </a:p>
      </dgm:t>
    </dgm:pt>
    <dgm:pt modelId="{082995A5-1277-4284-9707-3E706C4C88B5}" type="sibTrans" cxnId="{6D31839E-0011-4AE9-ABF2-ABD49C43D966}">
      <dgm:prSet/>
      <dgm:spPr/>
      <dgm:t>
        <a:bodyPr/>
        <a:lstStyle/>
        <a:p>
          <a:endParaRPr lang="ru-RU"/>
        </a:p>
      </dgm:t>
    </dgm:pt>
    <dgm:pt modelId="{0592A77E-0BB6-4E46-BC0B-4814C15E7AB5}">
      <dgm:prSet phldrT="[Текст]"/>
      <dgm:spPr/>
      <dgm:t>
        <a:bodyPr/>
        <a:lstStyle/>
        <a:p>
          <a:r>
            <a:rPr lang="uk-UA" dirty="0" smtClean="0"/>
            <a:t>ІНТЕРАКТИВНЕ НАВЧАННЯ</a:t>
          </a:r>
          <a:endParaRPr lang="ru-RU" dirty="0"/>
        </a:p>
      </dgm:t>
    </dgm:pt>
    <dgm:pt modelId="{2875546D-894D-4815-B423-B98076738855}" type="parTrans" cxnId="{A4A1D4DB-93FA-412F-8117-C345BE3EAE2C}">
      <dgm:prSet/>
      <dgm:spPr/>
      <dgm:t>
        <a:bodyPr/>
        <a:lstStyle/>
        <a:p>
          <a:endParaRPr lang="ru-RU"/>
        </a:p>
      </dgm:t>
    </dgm:pt>
    <dgm:pt modelId="{34839920-3967-4441-9819-4F119F6300BB}" type="sibTrans" cxnId="{A4A1D4DB-93FA-412F-8117-C345BE3EAE2C}">
      <dgm:prSet/>
      <dgm:spPr/>
      <dgm:t>
        <a:bodyPr/>
        <a:lstStyle/>
        <a:p>
          <a:endParaRPr lang="ru-RU"/>
        </a:p>
      </dgm:t>
    </dgm:pt>
    <dgm:pt modelId="{58FA78D6-C13D-4DCB-9076-1CD59ADFA9F0}">
      <dgm:prSet phldrT="[Текст]"/>
      <dgm:spPr/>
      <dgm:t>
        <a:bodyPr/>
        <a:lstStyle/>
        <a:p>
          <a:r>
            <a:rPr lang="uk-UA" dirty="0" smtClean="0"/>
            <a:t>КРЕАТИВНЕ НАВЧАННЯ</a:t>
          </a:r>
          <a:endParaRPr lang="ru-RU" dirty="0"/>
        </a:p>
      </dgm:t>
    </dgm:pt>
    <dgm:pt modelId="{DC235618-107C-4A71-B9BB-AFD23E9EAF47}" type="parTrans" cxnId="{1949AAFF-C964-4759-BBC3-E081EC89A772}">
      <dgm:prSet/>
      <dgm:spPr/>
      <dgm:t>
        <a:bodyPr/>
        <a:lstStyle/>
        <a:p>
          <a:endParaRPr lang="ru-RU"/>
        </a:p>
      </dgm:t>
    </dgm:pt>
    <dgm:pt modelId="{F5FD987F-D1CF-488E-9285-D95E65E36B24}" type="sibTrans" cxnId="{1949AAFF-C964-4759-BBC3-E081EC89A772}">
      <dgm:prSet/>
      <dgm:spPr/>
      <dgm:t>
        <a:bodyPr/>
        <a:lstStyle/>
        <a:p>
          <a:endParaRPr lang="ru-RU"/>
        </a:p>
      </dgm:t>
    </dgm:pt>
    <dgm:pt modelId="{11253AA7-6543-49FA-8857-EB12F8A5DD28}">
      <dgm:prSet phldrT="[Текст]"/>
      <dgm:spPr/>
      <dgm:t>
        <a:bodyPr/>
        <a:lstStyle/>
        <a:p>
          <a:r>
            <a:rPr lang="uk-UA" dirty="0" smtClean="0"/>
            <a:t>НАВЧАННЯ З ВИКОРИСТАННЯМ ІКТ</a:t>
          </a:r>
          <a:endParaRPr lang="ru-RU" dirty="0"/>
        </a:p>
      </dgm:t>
    </dgm:pt>
    <dgm:pt modelId="{4A62BBA9-3D55-480A-84B0-80641272BBE0}" type="parTrans" cxnId="{CF04DE3B-CBB4-40FC-A255-2AF375889269}">
      <dgm:prSet/>
      <dgm:spPr/>
      <dgm:t>
        <a:bodyPr/>
        <a:lstStyle/>
        <a:p>
          <a:endParaRPr lang="ru-RU"/>
        </a:p>
      </dgm:t>
    </dgm:pt>
    <dgm:pt modelId="{35C4C8A3-1EEA-4DA8-B090-62ADE733B379}" type="sibTrans" cxnId="{CF04DE3B-CBB4-40FC-A255-2AF375889269}">
      <dgm:prSet/>
      <dgm:spPr/>
      <dgm:t>
        <a:bodyPr/>
        <a:lstStyle/>
        <a:p>
          <a:endParaRPr lang="ru-RU"/>
        </a:p>
      </dgm:t>
    </dgm:pt>
    <dgm:pt modelId="{09296701-B218-404C-BE31-349EDAAC4142}">
      <dgm:prSet phldrT="[Текст]"/>
      <dgm:spPr/>
      <dgm:t>
        <a:bodyPr/>
        <a:lstStyle/>
        <a:p>
          <a:r>
            <a:rPr lang="uk-UA" dirty="0" smtClean="0"/>
            <a:t>ПРОЕКТНА РОБОТА</a:t>
          </a:r>
          <a:endParaRPr lang="ru-RU" dirty="0"/>
        </a:p>
      </dgm:t>
    </dgm:pt>
    <dgm:pt modelId="{0337C79F-6FF1-4092-A6C7-D1AF12172E08}" type="parTrans" cxnId="{CBEBA4B6-184F-4229-A124-F1732A2745BF}">
      <dgm:prSet/>
      <dgm:spPr/>
      <dgm:t>
        <a:bodyPr/>
        <a:lstStyle/>
        <a:p>
          <a:endParaRPr lang="ru-RU"/>
        </a:p>
      </dgm:t>
    </dgm:pt>
    <dgm:pt modelId="{E888AC7B-B58F-4C86-96DE-EB0D0DE859AE}" type="sibTrans" cxnId="{CBEBA4B6-184F-4229-A124-F1732A2745BF}">
      <dgm:prSet/>
      <dgm:spPr/>
      <dgm:t>
        <a:bodyPr/>
        <a:lstStyle/>
        <a:p>
          <a:endParaRPr lang="ru-RU"/>
        </a:p>
      </dgm:t>
    </dgm:pt>
    <dgm:pt modelId="{FCFFD452-083F-47EF-876C-AE8C510C73E9}" type="pres">
      <dgm:prSet presAssocID="{283395DD-5B3D-4643-B462-90E43E12F672}" presName="compositeShape" presStyleCnt="0">
        <dgm:presLayoutVars>
          <dgm:chMax val="7"/>
          <dgm:dir/>
          <dgm:resizeHandles val="exact"/>
        </dgm:presLayoutVars>
      </dgm:prSet>
      <dgm:spPr/>
    </dgm:pt>
    <dgm:pt modelId="{7B311567-343E-44E6-AB08-2F239683E965}" type="pres">
      <dgm:prSet presAssocID="{EAF47A20-D068-43AC-A97D-8B5C8D61116C}" presName="circ1" presStyleLbl="vennNode1" presStyleIdx="0" presStyleCnt="5"/>
      <dgm:spPr/>
    </dgm:pt>
    <dgm:pt modelId="{4725C8D3-0BD7-4367-B70C-88F71DD889A6}" type="pres">
      <dgm:prSet presAssocID="{EAF47A20-D068-43AC-A97D-8B5C8D6111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F73E-67A1-4A93-A16F-4581591A3500}" type="pres">
      <dgm:prSet presAssocID="{0592A77E-0BB6-4E46-BC0B-4814C15E7AB5}" presName="circ2" presStyleLbl="vennNode1" presStyleIdx="1" presStyleCnt="5"/>
      <dgm:spPr/>
    </dgm:pt>
    <dgm:pt modelId="{F5D8E1A9-13EC-4E98-BF9B-7BBF411DC1B7}" type="pres">
      <dgm:prSet presAssocID="{0592A77E-0BB6-4E46-BC0B-4814C15E7A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F7CE4-6E15-404C-A058-8CE74EF336D5}" type="pres">
      <dgm:prSet presAssocID="{11253AA7-6543-49FA-8857-EB12F8A5DD28}" presName="circ3" presStyleLbl="vennNode1" presStyleIdx="2" presStyleCnt="5"/>
      <dgm:spPr/>
      <dgm:t>
        <a:bodyPr/>
        <a:lstStyle/>
        <a:p>
          <a:endParaRPr lang="ru-RU"/>
        </a:p>
      </dgm:t>
    </dgm:pt>
    <dgm:pt modelId="{21CE29A6-67B4-431C-BAB0-698221ADAD71}" type="pres">
      <dgm:prSet presAssocID="{11253AA7-6543-49FA-8857-EB12F8A5DD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8989-F011-4FAF-B187-FC183821C442}" type="pres">
      <dgm:prSet presAssocID="{58FA78D6-C13D-4DCB-9076-1CD59ADFA9F0}" presName="circ4" presStyleLbl="vennNode1" presStyleIdx="3" presStyleCnt="5"/>
      <dgm:spPr/>
      <dgm:t>
        <a:bodyPr/>
        <a:lstStyle/>
        <a:p>
          <a:endParaRPr lang="ru-RU"/>
        </a:p>
      </dgm:t>
    </dgm:pt>
    <dgm:pt modelId="{BA3D6435-AF8E-4E2B-B4FA-3590C0964170}" type="pres">
      <dgm:prSet presAssocID="{58FA78D6-C13D-4DCB-9076-1CD59ADFA9F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4807-BE85-47AE-9F1F-24BD11425A5B}" type="pres">
      <dgm:prSet presAssocID="{09296701-B218-404C-BE31-349EDAAC4142}" presName="circ5" presStyleLbl="vennNode1" presStyleIdx="4" presStyleCnt="5"/>
      <dgm:spPr/>
    </dgm:pt>
    <dgm:pt modelId="{B1385288-6E30-424C-A428-9037634A136A}" type="pres">
      <dgm:prSet presAssocID="{09296701-B218-404C-BE31-349EDAAC414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7D6D3-CE48-47F3-8694-43549474461D}" type="presOf" srcId="{09296701-B218-404C-BE31-349EDAAC4142}" destId="{B1385288-6E30-424C-A428-9037634A136A}" srcOrd="0" destOrd="0" presId="urn:microsoft.com/office/officeart/2005/8/layout/venn1"/>
    <dgm:cxn modelId="{6D31839E-0011-4AE9-ABF2-ABD49C43D966}" srcId="{283395DD-5B3D-4643-B462-90E43E12F672}" destId="{EAF47A20-D068-43AC-A97D-8B5C8D61116C}" srcOrd="0" destOrd="0" parTransId="{ABC004D2-6EE0-454B-9BEB-4825966F3A26}" sibTransId="{082995A5-1277-4284-9707-3E706C4C88B5}"/>
    <dgm:cxn modelId="{CF04DE3B-CBB4-40FC-A255-2AF375889269}" srcId="{283395DD-5B3D-4643-B462-90E43E12F672}" destId="{11253AA7-6543-49FA-8857-EB12F8A5DD28}" srcOrd="2" destOrd="0" parTransId="{4A62BBA9-3D55-480A-84B0-80641272BBE0}" sibTransId="{35C4C8A3-1EEA-4DA8-B090-62ADE733B379}"/>
    <dgm:cxn modelId="{1949AAFF-C964-4759-BBC3-E081EC89A772}" srcId="{283395DD-5B3D-4643-B462-90E43E12F672}" destId="{58FA78D6-C13D-4DCB-9076-1CD59ADFA9F0}" srcOrd="3" destOrd="0" parTransId="{DC235618-107C-4A71-B9BB-AFD23E9EAF47}" sibTransId="{F5FD987F-D1CF-488E-9285-D95E65E36B24}"/>
    <dgm:cxn modelId="{318FE278-5A51-4EE1-A7EF-05D04F96976F}" type="presOf" srcId="{EAF47A20-D068-43AC-A97D-8B5C8D61116C}" destId="{4725C8D3-0BD7-4367-B70C-88F71DD889A6}" srcOrd="0" destOrd="0" presId="urn:microsoft.com/office/officeart/2005/8/layout/venn1"/>
    <dgm:cxn modelId="{F826B377-D851-41DA-A282-E10BACA1F468}" type="presOf" srcId="{11253AA7-6543-49FA-8857-EB12F8A5DD28}" destId="{21CE29A6-67B4-431C-BAB0-698221ADAD71}" srcOrd="0" destOrd="0" presId="urn:microsoft.com/office/officeart/2005/8/layout/venn1"/>
    <dgm:cxn modelId="{CBEBA4B6-184F-4229-A124-F1732A2745BF}" srcId="{283395DD-5B3D-4643-B462-90E43E12F672}" destId="{09296701-B218-404C-BE31-349EDAAC4142}" srcOrd="4" destOrd="0" parTransId="{0337C79F-6FF1-4092-A6C7-D1AF12172E08}" sibTransId="{E888AC7B-B58F-4C86-96DE-EB0D0DE859AE}"/>
    <dgm:cxn modelId="{A1B73BD6-1C3B-4596-9452-044B8EB2C314}" type="presOf" srcId="{0592A77E-0BB6-4E46-BC0B-4814C15E7AB5}" destId="{F5D8E1A9-13EC-4E98-BF9B-7BBF411DC1B7}" srcOrd="0" destOrd="0" presId="urn:microsoft.com/office/officeart/2005/8/layout/venn1"/>
    <dgm:cxn modelId="{A4A1D4DB-93FA-412F-8117-C345BE3EAE2C}" srcId="{283395DD-5B3D-4643-B462-90E43E12F672}" destId="{0592A77E-0BB6-4E46-BC0B-4814C15E7AB5}" srcOrd="1" destOrd="0" parTransId="{2875546D-894D-4815-B423-B98076738855}" sibTransId="{34839920-3967-4441-9819-4F119F6300BB}"/>
    <dgm:cxn modelId="{1FC68A5B-0959-4961-B0F5-6B7885E30180}" type="presOf" srcId="{283395DD-5B3D-4643-B462-90E43E12F672}" destId="{FCFFD452-083F-47EF-876C-AE8C510C73E9}" srcOrd="0" destOrd="0" presId="urn:microsoft.com/office/officeart/2005/8/layout/venn1"/>
    <dgm:cxn modelId="{775ADB0B-8280-45B2-A28D-EE8D7E687888}" type="presOf" srcId="{58FA78D6-C13D-4DCB-9076-1CD59ADFA9F0}" destId="{BA3D6435-AF8E-4E2B-B4FA-3590C0964170}" srcOrd="0" destOrd="0" presId="urn:microsoft.com/office/officeart/2005/8/layout/venn1"/>
    <dgm:cxn modelId="{FA28F0F3-9E1E-40C4-9DCC-6D2A643A58D9}" type="presParOf" srcId="{FCFFD452-083F-47EF-876C-AE8C510C73E9}" destId="{7B311567-343E-44E6-AB08-2F239683E965}" srcOrd="0" destOrd="0" presId="urn:microsoft.com/office/officeart/2005/8/layout/venn1"/>
    <dgm:cxn modelId="{5C8BF2BF-DEA5-490C-80DF-89F5C84CD02D}" type="presParOf" srcId="{FCFFD452-083F-47EF-876C-AE8C510C73E9}" destId="{4725C8D3-0BD7-4367-B70C-88F71DD889A6}" srcOrd="1" destOrd="0" presId="urn:microsoft.com/office/officeart/2005/8/layout/venn1"/>
    <dgm:cxn modelId="{45F596CE-BF99-4BA4-97FF-7A8886483BE8}" type="presParOf" srcId="{FCFFD452-083F-47EF-876C-AE8C510C73E9}" destId="{54CBF73E-67A1-4A93-A16F-4581591A3500}" srcOrd="2" destOrd="0" presId="urn:microsoft.com/office/officeart/2005/8/layout/venn1"/>
    <dgm:cxn modelId="{10FDA8EA-FD86-4B66-BD01-A2B0615310B3}" type="presParOf" srcId="{FCFFD452-083F-47EF-876C-AE8C510C73E9}" destId="{F5D8E1A9-13EC-4E98-BF9B-7BBF411DC1B7}" srcOrd="3" destOrd="0" presId="urn:microsoft.com/office/officeart/2005/8/layout/venn1"/>
    <dgm:cxn modelId="{714FC098-0621-41C1-A748-A8D9BDD87BDE}" type="presParOf" srcId="{FCFFD452-083F-47EF-876C-AE8C510C73E9}" destId="{761F7CE4-6E15-404C-A058-8CE74EF336D5}" srcOrd="4" destOrd="0" presId="urn:microsoft.com/office/officeart/2005/8/layout/venn1"/>
    <dgm:cxn modelId="{6B3C492F-F62F-4D1B-9818-9E704F564308}" type="presParOf" srcId="{FCFFD452-083F-47EF-876C-AE8C510C73E9}" destId="{21CE29A6-67B4-431C-BAB0-698221ADAD71}" srcOrd="5" destOrd="0" presId="urn:microsoft.com/office/officeart/2005/8/layout/venn1"/>
    <dgm:cxn modelId="{2F58E9FA-3A95-4706-AF5B-A0A30D000C5B}" type="presParOf" srcId="{FCFFD452-083F-47EF-876C-AE8C510C73E9}" destId="{1C968989-F011-4FAF-B187-FC183821C442}" srcOrd="6" destOrd="0" presId="urn:microsoft.com/office/officeart/2005/8/layout/venn1"/>
    <dgm:cxn modelId="{A6DEF7F3-1647-4118-87A9-78D34F34704B}" type="presParOf" srcId="{FCFFD452-083F-47EF-876C-AE8C510C73E9}" destId="{BA3D6435-AF8E-4E2B-B4FA-3590C0964170}" srcOrd="7" destOrd="0" presId="urn:microsoft.com/office/officeart/2005/8/layout/venn1"/>
    <dgm:cxn modelId="{A05247BD-74ED-4FBC-95CA-2B0D6E5892F8}" type="presParOf" srcId="{FCFFD452-083F-47EF-876C-AE8C510C73E9}" destId="{614B4807-BE85-47AE-9F1F-24BD11425A5B}" srcOrd="8" destOrd="0" presId="urn:microsoft.com/office/officeart/2005/8/layout/venn1"/>
    <dgm:cxn modelId="{DCCAA8E4-144B-4C2C-B3A6-952499C04C55}" type="presParOf" srcId="{FCFFD452-083F-47EF-876C-AE8C510C73E9}" destId="{B1385288-6E30-424C-A428-9037634A136A}" srcOrd="9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B5A2B-9D0B-4C92-997A-32E2D79069FC}" type="doc">
      <dgm:prSet loTypeId="urn:microsoft.com/office/officeart/2005/8/layout/matrix1" loCatId="matrix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B05315A-C0F8-477F-8818-95F1B55E9F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dirty="0" smtClean="0">
              <a:solidFill>
                <a:schemeClr val="tx1"/>
              </a:solidFill>
            </a:rPr>
            <a:t>Розвивальне навчання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dirty="0"/>
        </a:p>
      </dgm:t>
    </dgm:pt>
    <dgm:pt modelId="{7EEDE225-035E-4EEB-B115-7C3DCA490B85}" type="parTrans" cxnId="{3725ABC9-442D-41DD-B65E-C54FB70347AD}">
      <dgm:prSet/>
      <dgm:spPr/>
      <dgm:t>
        <a:bodyPr/>
        <a:lstStyle/>
        <a:p>
          <a:endParaRPr lang="uk-UA"/>
        </a:p>
      </dgm:t>
    </dgm:pt>
    <dgm:pt modelId="{CD30A291-A342-46C3-8C12-C8F49AA40441}" type="sibTrans" cxnId="{3725ABC9-442D-41DD-B65E-C54FB70347AD}">
      <dgm:prSet/>
      <dgm:spPr/>
      <dgm:t>
        <a:bodyPr/>
        <a:lstStyle/>
        <a:p>
          <a:endParaRPr lang="uk-UA"/>
        </a:p>
      </dgm:t>
    </dgm:pt>
    <dgm:pt modelId="{1AC5B643-E07D-42B8-BD62-AE3A79526A37}">
      <dgm:prSet phldrT="[Текст]"/>
      <dgm:spPr/>
      <dgm:t>
        <a:bodyPr/>
        <a:lstStyle/>
        <a:p>
          <a:r>
            <a:rPr lang="uk-UA" dirty="0" smtClean="0"/>
            <a:t>не боятися вийти за межі встановленої навчальної програми</a:t>
          </a:r>
          <a:endParaRPr lang="uk-UA" dirty="0"/>
        </a:p>
      </dgm:t>
    </dgm:pt>
    <dgm:pt modelId="{EB07F572-9EBE-4379-B651-7CDC4CA63167}" type="parTrans" cxnId="{29D00011-7BAE-437B-8C33-6B137CB81A8D}">
      <dgm:prSet/>
      <dgm:spPr/>
      <dgm:t>
        <a:bodyPr/>
        <a:lstStyle/>
        <a:p>
          <a:endParaRPr lang="uk-UA"/>
        </a:p>
      </dgm:t>
    </dgm:pt>
    <dgm:pt modelId="{BDA880EC-DC5B-4897-A5AB-AE2CDB878398}" type="sibTrans" cxnId="{29D00011-7BAE-437B-8C33-6B137CB81A8D}">
      <dgm:prSet/>
      <dgm:spPr/>
      <dgm:t>
        <a:bodyPr/>
        <a:lstStyle/>
        <a:p>
          <a:endParaRPr lang="uk-UA"/>
        </a:p>
      </dgm:t>
    </dgm:pt>
    <dgm:pt modelId="{0A25F981-87DC-4E85-8200-C30B128DFEFB}">
      <dgm:prSet phldrT="[Текст]"/>
      <dgm:spPr/>
      <dgm:t>
        <a:bodyPr/>
        <a:lstStyle/>
        <a:p>
          <a:r>
            <a:rPr lang="uk-UA" dirty="0" smtClean="0"/>
            <a:t>дати змогу учневі займатися тими видами діяльності, що викликають в нього більший інтерес</a:t>
          </a:r>
          <a:endParaRPr lang="uk-UA" dirty="0"/>
        </a:p>
      </dgm:t>
    </dgm:pt>
    <dgm:pt modelId="{877D616D-FE77-4039-AAB7-3FBC1C399AD6}" type="parTrans" cxnId="{1E99E5ED-D276-441D-AF79-851D4B6582BB}">
      <dgm:prSet/>
      <dgm:spPr/>
      <dgm:t>
        <a:bodyPr/>
        <a:lstStyle/>
        <a:p>
          <a:endParaRPr lang="uk-UA"/>
        </a:p>
      </dgm:t>
    </dgm:pt>
    <dgm:pt modelId="{85740FA3-491C-4B2C-88DE-6EBF1583F463}" type="sibTrans" cxnId="{1E99E5ED-D276-441D-AF79-851D4B6582BB}">
      <dgm:prSet/>
      <dgm:spPr/>
      <dgm:t>
        <a:bodyPr/>
        <a:lstStyle/>
        <a:p>
          <a:endParaRPr lang="uk-UA"/>
        </a:p>
      </dgm:t>
    </dgm:pt>
    <dgm:pt modelId="{409B067D-B473-4A94-800D-ACF84BC9D6C8}">
      <dgm:prSet phldrT="[Текст]"/>
      <dgm:spPr/>
      <dgm:t>
        <a:bodyPr/>
        <a:lstStyle/>
        <a:p>
          <a:r>
            <a:rPr lang="uk-UA" dirty="0" smtClean="0"/>
            <a:t>визначати типи завдань для різних груп учнів</a:t>
          </a:r>
          <a:endParaRPr lang="uk-UA" dirty="0"/>
        </a:p>
      </dgm:t>
    </dgm:pt>
    <dgm:pt modelId="{720449DE-522A-4467-B6CE-A33A93EB638D}" type="parTrans" cxnId="{3EF88061-8394-4CE3-99C3-5430DE301A1C}">
      <dgm:prSet/>
      <dgm:spPr/>
      <dgm:t>
        <a:bodyPr/>
        <a:lstStyle/>
        <a:p>
          <a:endParaRPr lang="uk-UA"/>
        </a:p>
      </dgm:t>
    </dgm:pt>
    <dgm:pt modelId="{3CDF0634-9AD2-4C9A-8D98-825A813426F0}" type="sibTrans" cxnId="{3EF88061-8394-4CE3-99C3-5430DE301A1C}">
      <dgm:prSet/>
      <dgm:spPr/>
      <dgm:t>
        <a:bodyPr/>
        <a:lstStyle/>
        <a:p>
          <a:endParaRPr lang="uk-UA"/>
        </a:p>
      </dgm:t>
    </dgm:pt>
    <dgm:pt modelId="{52C8C0B4-AE54-42E3-B8A5-48D5FD408969}">
      <dgm:prSet phldrT="[Текст]"/>
      <dgm:spPr/>
      <dgm:t>
        <a:bodyPr/>
        <a:lstStyle/>
        <a:p>
          <a:r>
            <a:rPr lang="uk-UA" dirty="0" smtClean="0"/>
            <a:t>менше допомагати учню</a:t>
          </a:r>
          <a:endParaRPr lang="uk-UA" dirty="0"/>
        </a:p>
      </dgm:t>
    </dgm:pt>
    <dgm:pt modelId="{FC7873DF-4F5C-40B2-A654-41517A2F879B}" type="parTrans" cxnId="{465ED571-2EEA-43C9-8BB7-D24053B08AD5}">
      <dgm:prSet/>
      <dgm:spPr/>
      <dgm:t>
        <a:bodyPr/>
        <a:lstStyle/>
        <a:p>
          <a:endParaRPr lang="uk-UA"/>
        </a:p>
      </dgm:t>
    </dgm:pt>
    <dgm:pt modelId="{3D2721F9-66D3-493B-AB30-5DD3D29E1AA8}" type="sibTrans" cxnId="{465ED571-2EEA-43C9-8BB7-D24053B08AD5}">
      <dgm:prSet/>
      <dgm:spPr/>
      <dgm:t>
        <a:bodyPr/>
        <a:lstStyle/>
        <a:p>
          <a:endParaRPr lang="uk-UA"/>
        </a:p>
      </dgm:t>
    </dgm:pt>
    <dgm:pt modelId="{D6FA8470-4E1F-4D38-BC19-4044AC07379D}">
      <dgm:prSet/>
      <dgm:spPr/>
      <dgm:t>
        <a:bodyPr/>
        <a:lstStyle/>
        <a:p>
          <a:endParaRPr lang="uk-UA"/>
        </a:p>
      </dgm:t>
    </dgm:pt>
    <dgm:pt modelId="{00F6BDE4-C43B-41A0-BEA3-B3F5C668B702}" type="parTrans" cxnId="{6D0C469C-7A5C-4430-A267-5D86FCD7EF05}">
      <dgm:prSet/>
      <dgm:spPr/>
      <dgm:t>
        <a:bodyPr/>
        <a:lstStyle/>
        <a:p>
          <a:endParaRPr lang="uk-UA"/>
        </a:p>
      </dgm:t>
    </dgm:pt>
    <dgm:pt modelId="{4F69745E-EF4B-48D1-930E-7C464EEAAB9B}" type="sibTrans" cxnId="{6D0C469C-7A5C-4430-A267-5D86FCD7EF05}">
      <dgm:prSet/>
      <dgm:spPr/>
      <dgm:t>
        <a:bodyPr/>
        <a:lstStyle/>
        <a:p>
          <a:endParaRPr lang="uk-UA"/>
        </a:p>
      </dgm:t>
    </dgm:pt>
    <dgm:pt modelId="{363B8332-645D-40EC-8F18-E1FC760BF3D9}" type="pres">
      <dgm:prSet presAssocID="{F56B5A2B-9D0B-4C92-997A-32E2D79069F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616BAE-2A76-475A-AB10-7C90F0E50D65}" type="pres">
      <dgm:prSet presAssocID="{F56B5A2B-9D0B-4C92-997A-32E2D79069FC}" presName="matrix" presStyleCnt="0"/>
      <dgm:spPr/>
    </dgm:pt>
    <dgm:pt modelId="{3E68EFEC-7380-4622-BB81-6B87EA5FE820}" type="pres">
      <dgm:prSet presAssocID="{F56B5A2B-9D0B-4C92-997A-32E2D79069FC}" presName="tile1" presStyleLbl="node1" presStyleIdx="0" presStyleCnt="4" custLinFactNeighborX="0" custLinFactNeighborY="-5691"/>
      <dgm:spPr/>
      <dgm:t>
        <a:bodyPr/>
        <a:lstStyle/>
        <a:p>
          <a:endParaRPr lang="uk-UA"/>
        </a:p>
      </dgm:t>
    </dgm:pt>
    <dgm:pt modelId="{3B3EEE1F-7C8C-43AF-8CA4-3337C00ACB85}" type="pres">
      <dgm:prSet presAssocID="{F56B5A2B-9D0B-4C92-997A-32E2D79069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C784D0-C4F0-4D87-AF84-516787B4AA8F}" type="pres">
      <dgm:prSet presAssocID="{F56B5A2B-9D0B-4C92-997A-32E2D79069FC}" presName="tile2" presStyleLbl="node1" presStyleIdx="1" presStyleCnt="4"/>
      <dgm:spPr/>
      <dgm:t>
        <a:bodyPr/>
        <a:lstStyle/>
        <a:p>
          <a:endParaRPr lang="uk-UA"/>
        </a:p>
      </dgm:t>
    </dgm:pt>
    <dgm:pt modelId="{AFBFD31E-99C4-4B3E-AE8E-D9D16DD99561}" type="pres">
      <dgm:prSet presAssocID="{F56B5A2B-9D0B-4C92-997A-32E2D79069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0812A6-9503-41F3-965A-BF9E6642F5A6}" type="pres">
      <dgm:prSet presAssocID="{F56B5A2B-9D0B-4C92-997A-32E2D79069FC}" presName="tile3" presStyleLbl="node1" presStyleIdx="2" presStyleCnt="4"/>
      <dgm:spPr/>
      <dgm:t>
        <a:bodyPr/>
        <a:lstStyle/>
        <a:p>
          <a:endParaRPr lang="uk-UA"/>
        </a:p>
      </dgm:t>
    </dgm:pt>
    <dgm:pt modelId="{17EEB4EE-F57B-4496-BFE3-C24FB66B07B9}" type="pres">
      <dgm:prSet presAssocID="{F56B5A2B-9D0B-4C92-997A-32E2D79069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C7BD01-FC1C-491D-81A3-A0A243A8FE4F}" type="pres">
      <dgm:prSet presAssocID="{F56B5A2B-9D0B-4C92-997A-32E2D79069FC}" presName="tile4" presStyleLbl="node1" presStyleIdx="3" presStyleCnt="4"/>
      <dgm:spPr/>
      <dgm:t>
        <a:bodyPr/>
        <a:lstStyle/>
        <a:p>
          <a:endParaRPr lang="uk-UA"/>
        </a:p>
      </dgm:t>
    </dgm:pt>
    <dgm:pt modelId="{A0B83D1A-1A0F-4877-BE09-86987A08D3A1}" type="pres">
      <dgm:prSet presAssocID="{F56B5A2B-9D0B-4C92-997A-32E2D79069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F6ED9B-7498-4BF8-854A-F9441DFD7666}" type="pres">
      <dgm:prSet presAssocID="{F56B5A2B-9D0B-4C92-997A-32E2D79069FC}" presName="centerTile" presStyleLbl="fgShp" presStyleIdx="0" presStyleCnt="1" custScaleX="205026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3725ABC9-442D-41DD-B65E-C54FB70347AD}" srcId="{F56B5A2B-9D0B-4C92-997A-32E2D79069FC}" destId="{4B05315A-C0F8-477F-8818-95F1B55E9FA9}" srcOrd="0" destOrd="0" parTransId="{7EEDE225-035E-4EEB-B115-7C3DCA490B85}" sibTransId="{CD30A291-A342-46C3-8C12-C8F49AA40441}"/>
    <dgm:cxn modelId="{E65029C2-B5CB-4EB1-A508-766DC5EEC3BC}" type="presOf" srcId="{409B067D-B473-4A94-800D-ACF84BC9D6C8}" destId="{BC0812A6-9503-41F3-965A-BF9E6642F5A6}" srcOrd="0" destOrd="0" presId="urn:microsoft.com/office/officeart/2005/8/layout/matrix1"/>
    <dgm:cxn modelId="{50AB8500-7118-4A41-87CA-3606DA127DE2}" type="presOf" srcId="{1AC5B643-E07D-42B8-BD62-AE3A79526A37}" destId="{3E68EFEC-7380-4622-BB81-6B87EA5FE820}" srcOrd="0" destOrd="0" presId="urn:microsoft.com/office/officeart/2005/8/layout/matrix1"/>
    <dgm:cxn modelId="{B359CBC9-477A-42D5-8A6F-EF08DE09EEE7}" type="presOf" srcId="{0A25F981-87DC-4E85-8200-C30B128DFEFB}" destId="{E6C784D0-C4F0-4D87-AF84-516787B4AA8F}" srcOrd="0" destOrd="0" presId="urn:microsoft.com/office/officeart/2005/8/layout/matrix1"/>
    <dgm:cxn modelId="{AF376EFB-6937-43A4-A5A5-1125D696B501}" type="presOf" srcId="{409B067D-B473-4A94-800D-ACF84BC9D6C8}" destId="{17EEB4EE-F57B-4496-BFE3-C24FB66B07B9}" srcOrd="1" destOrd="0" presId="urn:microsoft.com/office/officeart/2005/8/layout/matrix1"/>
    <dgm:cxn modelId="{81F2B4F5-2A57-4778-8410-80ADE018A107}" type="presOf" srcId="{1AC5B643-E07D-42B8-BD62-AE3A79526A37}" destId="{3B3EEE1F-7C8C-43AF-8CA4-3337C00ACB85}" srcOrd="1" destOrd="0" presId="urn:microsoft.com/office/officeart/2005/8/layout/matrix1"/>
    <dgm:cxn modelId="{1E99E5ED-D276-441D-AF79-851D4B6582BB}" srcId="{4B05315A-C0F8-477F-8818-95F1B55E9FA9}" destId="{0A25F981-87DC-4E85-8200-C30B128DFEFB}" srcOrd="1" destOrd="0" parTransId="{877D616D-FE77-4039-AAB7-3FBC1C399AD6}" sibTransId="{85740FA3-491C-4B2C-88DE-6EBF1583F463}"/>
    <dgm:cxn modelId="{29D00011-7BAE-437B-8C33-6B137CB81A8D}" srcId="{4B05315A-C0F8-477F-8818-95F1B55E9FA9}" destId="{1AC5B643-E07D-42B8-BD62-AE3A79526A37}" srcOrd="0" destOrd="0" parTransId="{EB07F572-9EBE-4379-B651-7CDC4CA63167}" sibTransId="{BDA880EC-DC5B-4897-A5AB-AE2CDB878398}"/>
    <dgm:cxn modelId="{B0A7BF20-703C-4151-AE7B-0D3F074A033E}" type="presOf" srcId="{4B05315A-C0F8-477F-8818-95F1B55E9FA9}" destId="{26F6ED9B-7498-4BF8-854A-F9441DFD7666}" srcOrd="0" destOrd="0" presId="urn:microsoft.com/office/officeart/2005/8/layout/matrix1"/>
    <dgm:cxn modelId="{99B2E129-5614-4E3F-A8CD-2728A685E39E}" type="presOf" srcId="{52C8C0B4-AE54-42E3-B8A5-48D5FD408969}" destId="{1AC7BD01-FC1C-491D-81A3-A0A243A8FE4F}" srcOrd="0" destOrd="0" presId="urn:microsoft.com/office/officeart/2005/8/layout/matrix1"/>
    <dgm:cxn modelId="{6D0C469C-7A5C-4430-A267-5D86FCD7EF05}" srcId="{4B05315A-C0F8-477F-8818-95F1B55E9FA9}" destId="{D6FA8470-4E1F-4D38-BC19-4044AC07379D}" srcOrd="4" destOrd="0" parTransId="{00F6BDE4-C43B-41A0-BEA3-B3F5C668B702}" sibTransId="{4F69745E-EF4B-48D1-930E-7C464EEAAB9B}"/>
    <dgm:cxn modelId="{4857EDBB-26D1-4815-ACA8-3217BBDC70F4}" type="presOf" srcId="{0A25F981-87DC-4E85-8200-C30B128DFEFB}" destId="{AFBFD31E-99C4-4B3E-AE8E-D9D16DD99561}" srcOrd="1" destOrd="0" presId="urn:microsoft.com/office/officeart/2005/8/layout/matrix1"/>
    <dgm:cxn modelId="{3FFCB05E-135E-4CDE-8377-C3F2054AE6B6}" type="presOf" srcId="{52C8C0B4-AE54-42E3-B8A5-48D5FD408969}" destId="{A0B83D1A-1A0F-4877-BE09-86987A08D3A1}" srcOrd="1" destOrd="0" presId="urn:microsoft.com/office/officeart/2005/8/layout/matrix1"/>
    <dgm:cxn modelId="{465ED571-2EEA-43C9-8BB7-D24053B08AD5}" srcId="{4B05315A-C0F8-477F-8818-95F1B55E9FA9}" destId="{52C8C0B4-AE54-42E3-B8A5-48D5FD408969}" srcOrd="3" destOrd="0" parTransId="{FC7873DF-4F5C-40B2-A654-41517A2F879B}" sibTransId="{3D2721F9-66D3-493B-AB30-5DD3D29E1AA8}"/>
    <dgm:cxn modelId="{3EF88061-8394-4CE3-99C3-5430DE301A1C}" srcId="{4B05315A-C0F8-477F-8818-95F1B55E9FA9}" destId="{409B067D-B473-4A94-800D-ACF84BC9D6C8}" srcOrd="2" destOrd="0" parTransId="{720449DE-522A-4467-B6CE-A33A93EB638D}" sibTransId="{3CDF0634-9AD2-4C9A-8D98-825A813426F0}"/>
    <dgm:cxn modelId="{1A76C803-FD60-4FC7-9171-D95F867AF2B5}" type="presOf" srcId="{F56B5A2B-9D0B-4C92-997A-32E2D79069FC}" destId="{363B8332-645D-40EC-8F18-E1FC760BF3D9}" srcOrd="0" destOrd="0" presId="urn:microsoft.com/office/officeart/2005/8/layout/matrix1"/>
    <dgm:cxn modelId="{2C09032E-5865-4354-8C09-A4A2C3FCB088}" type="presParOf" srcId="{363B8332-645D-40EC-8F18-E1FC760BF3D9}" destId="{6D616BAE-2A76-475A-AB10-7C90F0E50D65}" srcOrd="0" destOrd="0" presId="urn:microsoft.com/office/officeart/2005/8/layout/matrix1"/>
    <dgm:cxn modelId="{453F01E4-FC85-4FA0-8CB3-04C4BE55764C}" type="presParOf" srcId="{6D616BAE-2A76-475A-AB10-7C90F0E50D65}" destId="{3E68EFEC-7380-4622-BB81-6B87EA5FE820}" srcOrd="0" destOrd="0" presId="urn:microsoft.com/office/officeart/2005/8/layout/matrix1"/>
    <dgm:cxn modelId="{488E587D-5622-4074-947F-4EA4510466B3}" type="presParOf" srcId="{6D616BAE-2A76-475A-AB10-7C90F0E50D65}" destId="{3B3EEE1F-7C8C-43AF-8CA4-3337C00ACB85}" srcOrd="1" destOrd="0" presId="urn:microsoft.com/office/officeart/2005/8/layout/matrix1"/>
    <dgm:cxn modelId="{D0249C14-1051-4BBC-895C-19B782CD98DF}" type="presParOf" srcId="{6D616BAE-2A76-475A-AB10-7C90F0E50D65}" destId="{E6C784D0-C4F0-4D87-AF84-516787B4AA8F}" srcOrd="2" destOrd="0" presId="urn:microsoft.com/office/officeart/2005/8/layout/matrix1"/>
    <dgm:cxn modelId="{D5040BE6-5916-4534-B967-2818B1070051}" type="presParOf" srcId="{6D616BAE-2A76-475A-AB10-7C90F0E50D65}" destId="{AFBFD31E-99C4-4B3E-AE8E-D9D16DD99561}" srcOrd="3" destOrd="0" presId="urn:microsoft.com/office/officeart/2005/8/layout/matrix1"/>
    <dgm:cxn modelId="{7B3FF361-B943-4D60-AE4B-594DD3F0E040}" type="presParOf" srcId="{6D616BAE-2A76-475A-AB10-7C90F0E50D65}" destId="{BC0812A6-9503-41F3-965A-BF9E6642F5A6}" srcOrd="4" destOrd="0" presId="urn:microsoft.com/office/officeart/2005/8/layout/matrix1"/>
    <dgm:cxn modelId="{5BAE105E-1144-4CD4-A990-DA8A22CA68DD}" type="presParOf" srcId="{6D616BAE-2A76-475A-AB10-7C90F0E50D65}" destId="{17EEB4EE-F57B-4496-BFE3-C24FB66B07B9}" srcOrd="5" destOrd="0" presId="urn:microsoft.com/office/officeart/2005/8/layout/matrix1"/>
    <dgm:cxn modelId="{206913B0-6640-4174-B8AE-8D6035FB09A7}" type="presParOf" srcId="{6D616BAE-2A76-475A-AB10-7C90F0E50D65}" destId="{1AC7BD01-FC1C-491D-81A3-A0A243A8FE4F}" srcOrd="6" destOrd="0" presId="urn:microsoft.com/office/officeart/2005/8/layout/matrix1"/>
    <dgm:cxn modelId="{BDC664FE-CEC6-4F1E-9106-7744128E3648}" type="presParOf" srcId="{6D616BAE-2A76-475A-AB10-7C90F0E50D65}" destId="{A0B83D1A-1A0F-4877-BE09-86987A08D3A1}" srcOrd="7" destOrd="0" presId="urn:microsoft.com/office/officeart/2005/8/layout/matrix1"/>
    <dgm:cxn modelId="{AA4BEAA1-3168-4437-B800-E91339085BFE}" type="presParOf" srcId="{363B8332-645D-40EC-8F18-E1FC760BF3D9}" destId="{26F6ED9B-7498-4BF8-854A-F9441DFD7666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231CF-3637-413F-8BD2-3D07C0B5C7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4DA436D-9B61-47D6-834E-9C9B8BFD235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запрошення</a:t>
          </a:r>
          <a:endParaRPr lang="uk-UA" sz="2400" b="1" dirty="0">
            <a:solidFill>
              <a:schemeClr val="tx1"/>
            </a:solidFill>
          </a:endParaRPr>
        </a:p>
      </dgm:t>
    </dgm:pt>
    <dgm:pt modelId="{40A3D767-EEC4-43BA-86B4-4C0AA61CE771}" type="parTrans" cxnId="{727FA70B-BDC0-4591-A74F-4937FC39863F}">
      <dgm:prSet/>
      <dgm:spPr/>
      <dgm:t>
        <a:bodyPr/>
        <a:lstStyle/>
        <a:p>
          <a:endParaRPr lang="uk-UA"/>
        </a:p>
      </dgm:t>
    </dgm:pt>
    <dgm:pt modelId="{EE96E92E-3BE1-4AE1-87E7-584C4BED6FF9}" type="sibTrans" cxnId="{727FA70B-BDC0-4591-A74F-4937FC39863F}">
      <dgm:prSet/>
      <dgm:spPr/>
      <dgm:t>
        <a:bodyPr/>
        <a:lstStyle/>
        <a:p>
          <a:endParaRPr lang="uk-UA"/>
        </a:p>
      </dgm:t>
    </dgm:pt>
    <dgm:pt modelId="{CF102A26-3E24-4ACC-A809-AB8B59606AF8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творчі переклади</a:t>
          </a:r>
          <a:endParaRPr lang="uk-UA" sz="2400" b="1" dirty="0">
            <a:solidFill>
              <a:schemeClr val="tx1"/>
            </a:solidFill>
          </a:endParaRPr>
        </a:p>
      </dgm:t>
    </dgm:pt>
    <dgm:pt modelId="{9862FBBB-9262-4B4C-8512-FD6216D6E5F8}" type="parTrans" cxnId="{E137A0BC-3B73-4227-BFDA-FCD072CF8DB5}">
      <dgm:prSet/>
      <dgm:spPr/>
      <dgm:t>
        <a:bodyPr/>
        <a:lstStyle/>
        <a:p>
          <a:endParaRPr lang="uk-UA"/>
        </a:p>
      </dgm:t>
    </dgm:pt>
    <dgm:pt modelId="{49318799-701D-4E9B-B8DB-726B89722915}" type="sibTrans" cxnId="{E137A0BC-3B73-4227-BFDA-FCD072CF8DB5}">
      <dgm:prSet/>
      <dgm:spPr/>
      <dgm:t>
        <a:bodyPr/>
        <a:lstStyle/>
        <a:p>
          <a:endParaRPr lang="uk-UA"/>
        </a:p>
      </dgm:t>
    </dgm:pt>
    <dgm:pt modelId="{BA25EE04-8903-4968-8F18-206B82C14FDB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відеоролики</a:t>
          </a:r>
          <a:endParaRPr lang="uk-UA" sz="2400" b="1" dirty="0">
            <a:solidFill>
              <a:schemeClr val="tx1"/>
            </a:solidFill>
          </a:endParaRPr>
        </a:p>
      </dgm:t>
    </dgm:pt>
    <dgm:pt modelId="{2CD05456-76C0-465C-998E-40F2E189883C}" type="parTrans" cxnId="{AA76D47D-4487-49C4-A0DD-CD6D23FE5368}">
      <dgm:prSet/>
      <dgm:spPr/>
      <dgm:t>
        <a:bodyPr/>
        <a:lstStyle/>
        <a:p>
          <a:endParaRPr lang="uk-UA"/>
        </a:p>
      </dgm:t>
    </dgm:pt>
    <dgm:pt modelId="{C110135C-0D24-41E4-95A3-5A576E3A0A4C}" type="sibTrans" cxnId="{AA76D47D-4487-49C4-A0DD-CD6D23FE5368}">
      <dgm:prSet/>
      <dgm:spPr/>
      <dgm:t>
        <a:bodyPr/>
        <a:lstStyle/>
        <a:p>
          <a:endParaRPr lang="uk-UA"/>
        </a:p>
      </dgm:t>
    </dgm:pt>
    <dgm:pt modelId="{0DFFF715-E579-4DD5-B19F-5FDE0A8CBD6B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реферат</a:t>
          </a:r>
          <a:endParaRPr lang="uk-UA" sz="2400" b="1" dirty="0">
            <a:solidFill>
              <a:schemeClr val="tx1"/>
            </a:solidFill>
          </a:endParaRPr>
        </a:p>
      </dgm:t>
    </dgm:pt>
    <dgm:pt modelId="{08B1C850-3880-4CD7-96C9-B49C4E2C29F3}" type="parTrans" cxnId="{17DB759A-D3D6-4D21-ACD3-5B45B133854E}">
      <dgm:prSet/>
      <dgm:spPr/>
      <dgm:t>
        <a:bodyPr/>
        <a:lstStyle/>
        <a:p>
          <a:endParaRPr lang="uk-UA"/>
        </a:p>
      </dgm:t>
    </dgm:pt>
    <dgm:pt modelId="{43416079-9C44-4B94-937C-4FCDDE06590F}" type="sibTrans" cxnId="{17DB759A-D3D6-4D21-ACD3-5B45B133854E}">
      <dgm:prSet/>
      <dgm:spPr/>
      <dgm:t>
        <a:bodyPr/>
        <a:lstStyle/>
        <a:p>
          <a:endParaRPr lang="uk-UA"/>
        </a:p>
      </dgm:t>
    </dgm:pt>
    <dgm:pt modelId="{B2281B4D-CCB1-45CD-9AF6-DE095345926E}">
      <dgm:prSet custT="1"/>
      <dgm:spPr>
        <a:gradFill flip="none" rotWithShape="0">
          <a:gsLst>
            <a:gs pos="0">
              <a:schemeClr val="accent5">
                <a:hueOff val="-4958950"/>
                <a:satOff val="7420"/>
                <a:lumOff val="-8313"/>
                <a:tint val="66000"/>
                <a:satMod val="160000"/>
              </a:schemeClr>
            </a:gs>
            <a:gs pos="50000">
              <a:schemeClr val="accent5">
                <a:hueOff val="-4958950"/>
                <a:satOff val="7420"/>
                <a:lumOff val="-8313"/>
                <a:tint val="44500"/>
                <a:satMod val="160000"/>
              </a:schemeClr>
            </a:gs>
            <a:gs pos="100000">
              <a:schemeClr val="accent5">
                <a:hueOff val="-4958950"/>
                <a:satOff val="7420"/>
                <a:lumOff val="-8313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повідомлення</a:t>
          </a:r>
          <a:endParaRPr lang="uk-UA" sz="2400" b="1" dirty="0">
            <a:solidFill>
              <a:schemeClr val="tx1"/>
            </a:solidFill>
          </a:endParaRPr>
        </a:p>
      </dgm:t>
    </dgm:pt>
    <dgm:pt modelId="{F4F7A2D3-F259-4687-AC9E-4EC4CFA06FA8}" type="parTrans" cxnId="{C0A11ECA-0F2A-4C59-8FA3-CEBD2866A5AF}">
      <dgm:prSet/>
      <dgm:spPr/>
      <dgm:t>
        <a:bodyPr/>
        <a:lstStyle/>
        <a:p>
          <a:endParaRPr lang="uk-UA"/>
        </a:p>
      </dgm:t>
    </dgm:pt>
    <dgm:pt modelId="{B049E49C-0DF0-4B24-AAC2-4F5AE9FC243B}" type="sibTrans" cxnId="{C0A11ECA-0F2A-4C59-8FA3-CEBD2866A5AF}">
      <dgm:prSet/>
      <dgm:spPr/>
      <dgm:t>
        <a:bodyPr/>
        <a:lstStyle/>
        <a:p>
          <a:endParaRPr lang="uk-UA"/>
        </a:p>
      </dgm:t>
    </dgm:pt>
    <dgm:pt modelId="{EBCFD5A9-088E-43C8-B6D5-C255AC6EB2E2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презентації</a:t>
          </a:r>
          <a:endParaRPr lang="uk-UA" sz="2400" b="1" dirty="0">
            <a:solidFill>
              <a:schemeClr val="tx1"/>
            </a:solidFill>
          </a:endParaRPr>
        </a:p>
      </dgm:t>
    </dgm:pt>
    <dgm:pt modelId="{9E071DC2-A941-4EF2-9737-EE2F4BDD5392}" type="parTrans" cxnId="{077FD318-0643-4FDF-B6CC-E81FF548BA31}">
      <dgm:prSet/>
      <dgm:spPr/>
      <dgm:t>
        <a:bodyPr/>
        <a:lstStyle/>
        <a:p>
          <a:endParaRPr lang="uk-UA"/>
        </a:p>
      </dgm:t>
    </dgm:pt>
    <dgm:pt modelId="{DD9DA27A-B6AC-43D0-9CC4-627B66E73CC3}" type="sibTrans" cxnId="{077FD318-0643-4FDF-B6CC-E81FF548BA31}">
      <dgm:prSet/>
      <dgm:spPr/>
      <dgm:t>
        <a:bodyPr/>
        <a:lstStyle/>
        <a:p>
          <a:endParaRPr lang="uk-UA"/>
        </a:p>
      </dgm:t>
    </dgm:pt>
    <dgm:pt modelId="{7014435D-5573-4C4D-BB0B-B8342EAC404F}" type="pres">
      <dgm:prSet presAssocID="{95B231CF-3637-413F-8BD2-3D07C0B5C7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83A05E-6E52-4450-98B4-11802CADE064}" type="pres">
      <dgm:prSet presAssocID="{D4DA436D-9B61-47D6-834E-9C9B8BFD235E}" presName="parentLin" presStyleCnt="0"/>
      <dgm:spPr/>
    </dgm:pt>
    <dgm:pt modelId="{E018D2ED-323B-4399-91C4-CAD984289127}" type="pres">
      <dgm:prSet presAssocID="{D4DA436D-9B61-47D6-834E-9C9B8BFD235E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B9067014-77A4-4D53-B897-65083BBD8748}" type="pres">
      <dgm:prSet presAssocID="{D4DA436D-9B61-47D6-834E-9C9B8BFD235E}" presName="parentText" presStyleLbl="node1" presStyleIdx="0" presStyleCnt="6" custLinFactNeighborX="2321" custLinFactNeighborY="-1694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339404A6-4074-4D51-B3C8-890666F90B42}" type="pres">
      <dgm:prSet presAssocID="{D4DA436D-9B61-47D6-834E-9C9B8BFD235E}" presName="negativeSpace" presStyleCnt="0"/>
      <dgm:spPr/>
    </dgm:pt>
    <dgm:pt modelId="{8ACEA585-1EE4-4767-AE03-5E760B226651}" type="pres">
      <dgm:prSet presAssocID="{D4DA436D-9B61-47D6-834E-9C9B8BFD235E}" presName="childText" presStyleLbl="conFgAcc1" presStyleIdx="0" presStyleCnt="6">
        <dgm:presLayoutVars>
          <dgm:bulletEnabled val="1"/>
        </dgm:presLayoutVars>
      </dgm:prSet>
      <dgm:spPr/>
    </dgm:pt>
    <dgm:pt modelId="{99A30B4D-56E5-483F-9137-3DC6F604D4E7}" type="pres">
      <dgm:prSet presAssocID="{EE96E92E-3BE1-4AE1-87E7-584C4BED6FF9}" presName="spaceBetweenRectangles" presStyleCnt="0"/>
      <dgm:spPr/>
    </dgm:pt>
    <dgm:pt modelId="{DDE914B8-F37D-471C-8670-880462071CFE}" type="pres">
      <dgm:prSet presAssocID="{EBCFD5A9-088E-43C8-B6D5-C255AC6EB2E2}" presName="parentLin" presStyleCnt="0"/>
      <dgm:spPr/>
    </dgm:pt>
    <dgm:pt modelId="{66521C49-4B86-4674-91E6-D7192D39C5E0}" type="pres">
      <dgm:prSet presAssocID="{EBCFD5A9-088E-43C8-B6D5-C255AC6EB2E2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9961310C-A542-4493-AEBA-02D56FCB4E79}" type="pres">
      <dgm:prSet presAssocID="{EBCFD5A9-088E-43C8-B6D5-C255AC6EB2E2}" presName="parentText" presStyleLbl="node1" presStyleIdx="1" presStyleCnt="6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D95A6832-3639-4961-AA04-97002E0D1EAF}" type="pres">
      <dgm:prSet presAssocID="{EBCFD5A9-088E-43C8-B6D5-C255AC6EB2E2}" presName="negativeSpace" presStyleCnt="0"/>
      <dgm:spPr/>
    </dgm:pt>
    <dgm:pt modelId="{26C39E63-FEA2-45BF-8AEC-A7E84B21EF46}" type="pres">
      <dgm:prSet presAssocID="{EBCFD5A9-088E-43C8-B6D5-C255AC6EB2E2}" presName="childText" presStyleLbl="conFgAcc1" presStyleIdx="1" presStyleCnt="6">
        <dgm:presLayoutVars>
          <dgm:bulletEnabled val="1"/>
        </dgm:presLayoutVars>
      </dgm:prSet>
      <dgm:spPr/>
    </dgm:pt>
    <dgm:pt modelId="{FEB978BB-E865-492F-B168-2FE3F5B93A85}" type="pres">
      <dgm:prSet presAssocID="{DD9DA27A-B6AC-43D0-9CC4-627B66E73CC3}" presName="spaceBetweenRectangles" presStyleCnt="0"/>
      <dgm:spPr/>
    </dgm:pt>
    <dgm:pt modelId="{448B5E76-BC14-4584-9A4E-069BEB75CBD6}" type="pres">
      <dgm:prSet presAssocID="{B2281B4D-CCB1-45CD-9AF6-DE095345926E}" presName="parentLin" presStyleCnt="0"/>
      <dgm:spPr/>
    </dgm:pt>
    <dgm:pt modelId="{4C03BF53-914E-4F1C-9A55-A869B18826AA}" type="pres">
      <dgm:prSet presAssocID="{B2281B4D-CCB1-45CD-9AF6-DE095345926E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E4049A84-C384-4E15-A37C-4B606384C053}" type="pres">
      <dgm:prSet presAssocID="{B2281B4D-CCB1-45CD-9AF6-DE095345926E}" presName="parentText" presStyleLbl="node1" presStyleIdx="2" presStyleCnt="6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8F37402D-E593-4405-A6D3-47166EA53BB3}" type="pres">
      <dgm:prSet presAssocID="{B2281B4D-CCB1-45CD-9AF6-DE095345926E}" presName="negativeSpace" presStyleCnt="0"/>
      <dgm:spPr/>
    </dgm:pt>
    <dgm:pt modelId="{345C7B18-404D-4558-AD12-B0ABBBC4A7B8}" type="pres">
      <dgm:prSet presAssocID="{B2281B4D-CCB1-45CD-9AF6-DE095345926E}" presName="childText" presStyleLbl="conFgAcc1" presStyleIdx="2" presStyleCnt="6">
        <dgm:presLayoutVars>
          <dgm:bulletEnabled val="1"/>
        </dgm:presLayoutVars>
      </dgm:prSet>
      <dgm:spPr/>
    </dgm:pt>
    <dgm:pt modelId="{03271CF9-1659-4749-BBC6-2285D48E8CF9}" type="pres">
      <dgm:prSet presAssocID="{B049E49C-0DF0-4B24-AAC2-4F5AE9FC243B}" presName="spaceBetweenRectangles" presStyleCnt="0"/>
      <dgm:spPr/>
    </dgm:pt>
    <dgm:pt modelId="{E2955DC4-863F-4B65-AF74-B0D19A655BA4}" type="pres">
      <dgm:prSet presAssocID="{0DFFF715-E579-4DD5-B19F-5FDE0A8CBD6B}" presName="parentLin" presStyleCnt="0"/>
      <dgm:spPr/>
    </dgm:pt>
    <dgm:pt modelId="{CB92242D-F7BC-402A-9862-60B27F0510E0}" type="pres">
      <dgm:prSet presAssocID="{0DFFF715-E579-4DD5-B19F-5FDE0A8CBD6B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7B20DBEF-344F-41FC-8B13-852FFEEEA61F}" type="pres">
      <dgm:prSet presAssocID="{0DFFF715-E579-4DD5-B19F-5FDE0A8CBD6B}" presName="parentText" presStyleLbl="node1" presStyleIdx="3" presStyleCnt="6" custLinFactNeighborX="18945" custLinFactNeighborY="-5561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98CCBF96-E582-4299-818B-147144314E36}" type="pres">
      <dgm:prSet presAssocID="{0DFFF715-E579-4DD5-B19F-5FDE0A8CBD6B}" presName="negativeSpace" presStyleCnt="0"/>
      <dgm:spPr/>
    </dgm:pt>
    <dgm:pt modelId="{C2F3DEDD-10DC-40E9-8568-71371886186A}" type="pres">
      <dgm:prSet presAssocID="{0DFFF715-E579-4DD5-B19F-5FDE0A8CBD6B}" presName="childText" presStyleLbl="conFgAcc1" presStyleIdx="3" presStyleCnt="6">
        <dgm:presLayoutVars>
          <dgm:bulletEnabled val="1"/>
        </dgm:presLayoutVars>
      </dgm:prSet>
      <dgm:spPr/>
    </dgm:pt>
    <dgm:pt modelId="{55D68F2C-AF1C-48D0-8F4C-A4ECE84A4260}" type="pres">
      <dgm:prSet presAssocID="{43416079-9C44-4B94-937C-4FCDDE06590F}" presName="spaceBetweenRectangles" presStyleCnt="0"/>
      <dgm:spPr/>
    </dgm:pt>
    <dgm:pt modelId="{D8D17957-66D1-4ED4-9339-B8C0AEB489E6}" type="pres">
      <dgm:prSet presAssocID="{CF102A26-3E24-4ACC-A809-AB8B59606AF8}" presName="parentLin" presStyleCnt="0"/>
      <dgm:spPr/>
    </dgm:pt>
    <dgm:pt modelId="{28EFAF3B-19BF-438B-822E-2561535E72ED}" type="pres">
      <dgm:prSet presAssocID="{CF102A26-3E24-4ACC-A809-AB8B59606AF8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BB8B9143-16EE-4B67-A134-2933E89B8096}" type="pres">
      <dgm:prSet presAssocID="{CF102A26-3E24-4ACC-A809-AB8B59606AF8}" presName="parentText" presStyleLbl="node1" presStyleIdx="4" presStyleCnt="6" custLinFactNeighborX="18945" custLinFactNeighborY="-11331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665B8FE2-3472-4AEC-BACA-B6B5C5EDACC2}" type="pres">
      <dgm:prSet presAssocID="{CF102A26-3E24-4ACC-A809-AB8B59606AF8}" presName="negativeSpace" presStyleCnt="0"/>
      <dgm:spPr/>
    </dgm:pt>
    <dgm:pt modelId="{36D92667-7CCA-4962-9178-AB67E58F8E2B}" type="pres">
      <dgm:prSet presAssocID="{CF102A26-3E24-4ACC-A809-AB8B59606AF8}" presName="childText" presStyleLbl="conFgAcc1" presStyleIdx="4" presStyleCnt="6">
        <dgm:presLayoutVars>
          <dgm:bulletEnabled val="1"/>
        </dgm:presLayoutVars>
      </dgm:prSet>
      <dgm:spPr/>
    </dgm:pt>
    <dgm:pt modelId="{A474C33A-33EE-46D8-9928-98BB78A64B23}" type="pres">
      <dgm:prSet presAssocID="{49318799-701D-4E9B-B8DB-726B89722915}" presName="spaceBetweenRectangles" presStyleCnt="0"/>
      <dgm:spPr/>
    </dgm:pt>
    <dgm:pt modelId="{220816DB-C019-4E4E-B9AF-93DFF8C646A0}" type="pres">
      <dgm:prSet presAssocID="{BA25EE04-8903-4968-8F18-206B82C14FDB}" presName="parentLin" presStyleCnt="0"/>
      <dgm:spPr/>
    </dgm:pt>
    <dgm:pt modelId="{1A655409-9494-413F-BA71-40B09227AD60}" type="pres">
      <dgm:prSet presAssocID="{BA25EE04-8903-4968-8F18-206B82C14FDB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111B1AD4-6107-4030-9828-015945A40AED}" type="pres">
      <dgm:prSet presAssocID="{BA25EE04-8903-4968-8F18-206B82C14FDB}" presName="parentText" presStyleLbl="node1" presStyleIdx="5" presStyleCnt="6" custLinFactNeighborX="18945" custLinFactNeighborY="-17102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uk-UA"/>
        </a:p>
      </dgm:t>
    </dgm:pt>
    <dgm:pt modelId="{439022B3-2D2A-4254-B0F3-2E2196553EE1}" type="pres">
      <dgm:prSet presAssocID="{BA25EE04-8903-4968-8F18-206B82C14FDB}" presName="negativeSpace" presStyleCnt="0"/>
      <dgm:spPr/>
    </dgm:pt>
    <dgm:pt modelId="{71A80178-26EE-44AB-A088-5C3D434F6C00}" type="pres">
      <dgm:prSet presAssocID="{BA25EE04-8903-4968-8F18-206B82C14FD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A11ECA-0F2A-4C59-8FA3-CEBD2866A5AF}" srcId="{95B231CF-3637-413F-8BD2-3D07C0B5C760}" destId="{B2281B4D-CCB1-45CD-9AF6-DE095345926E}" srcOrd="2" destOrd="0" parTransId="{F4F7A2D3-F259-4687-AC9E-4EC4CFA06FA8}" sibTransId="{B049E49C-0DF0-4B24-AAC2-4F5AE9FC243B}"/>
    <dgm:cxn modelId="{077FD318-0643-4FDF-B6CC-E81FF548BA31}" srcId="{95B231CF-3637-413F-8BD2-3D07C0B5C760}" destId="{EBCFD5A9-088E-43C8-B6D5-C255AC6EB2E2}" srcOrd="1" destOrd="0" parTransId="{9E071DC2-A941-4EF2-9737-EE2F4BDD5392}" sibTransId="{DD9DA27A-B6AC-43D0-9CC4-627B66E73CC3}"/>
    <dgm:cxn modelId="{0535FB2E-BF2B-4731-85B8-9F4E5C67F1E7}" type="presOf" srcId="{D4DA436D-9B61-47D6-834E-9C9B8BFD235E}" destId="{B9067014-77A4-4D53-B897-65083BBD8748}" srcOrd="1" destOrd="0" presId="urn:microsoft.com/office/officeart/2005/8/layout/list1"/>
    <dgm:cxn modelId="{C45EABA3-B640-43B4-9080-5D167F3D0D6C}" type="presOf" srcId="{0DFFF715-E579-4DD5-B19F-5FDE0A8CBD6B}" destId="{7B20DBEF-344F-41FC-8B13-852FFEEEA61F}" srcOrd="1" destOrd="0" presId="urn:microsoft.com/office/officeart/2005/8/layout/list1"/>
    <dgm:cxn modelId="{6BEDBBDB-F7C1-4AD3-BC19-9C5AAB3B293F}" type="presOf" srcId="{CF102A26-3E24-4ACC-A809-AB8B59606AF8}" destId="{BB8B9143-16EE-4B67-A134-2933E89B8096}" srcOrd="1" destOrd="0" presId="urn:microsoft.com/office/officeart/2005/8/layout/list1"/>
    <dgm:cxn modelId="{386280C7-7542-4B26-BE0E-F8998F6BA21D}" type="presOf" srcId="{BA25EE04-8903-4968-8F18-206B82C14FDB}" destId="{1A655409-9494-413F-BA71-40B09227AD60}" srcOrd="0" destOrd="0" presId="urn:microsoft.com/office/officeart/2005/8/layout/list1"/>
    <dgm:cxn modelId="{727FA70B-BDC0-4591-A74F-4937FC39863F}" srcId="{95B231CF-3637-413F-8BD2-3D07C0B5C760}" destId="{D4DA436D-9B61-47D6-834E-9C9B8BFD235E}" srcOrd="0" destOrd="0" parTransId="{40A3D767-EEC4-43BA-86B4-4C0AA61CE771}" sibTransId="{EE96E92E-3BE1-4AE1-87E7-584C4BED6FF9}"/>
    <dgm:cxn modelId="{BF6C0FA8-4031-4119-B3E1-D5BE88EF6D91}" type="presOf" srcId="{B2281B4D-CCB1-45CD-9AF6-DE095345926E}" destId="{E4049A84-C384-4E15-A37C-4B606384C053}" srcOrd="1" destOrd="0" presId="urn:microsoft.com/office/officeart/2005/8/layout/list1"/>
    <dgm:cxn modelId="{444388E7-9B5A-41DE-962F-608A28871335}" type="presOf" srcId="{B2281B4D-CCB1-45CD-9AF6-DE095345926E}" destId="{4C03BF53-914E-4F1C-9A55-A869B18826AA}" srcOrd="0" destOrd="0" presId="urn:microsoft.com/office/officeart/2005/8/layout/list1"/>
    <dgm:cxn modelId="{ACF7596B-BCDA-4E79-8018-08180450E532}" type="presOf" srcId="{0DFFF715-E579-4DD5-B19F-5FDE0A8CBD6B}" destId="{CB92242D-F7BC-402A-9862-60B27F0510E0}" srcOrd="0" destOrd="0" presId="urn:microsoft.com/office/officeart/2005/8/layout/list1"/>
    <dgm:cxn modelId="{17DB759A-D3D6-4D21-ACD3-5B45B133854E}" srcId="{95B231CF-3637-413F-8BD2-3D07C0B5C760}" destId="{0DFFF715-E579-4DD5-B19F-5FDE0A8CBD6B}" srcOrd="3" destOrd="0" parTransId="{08B1C850-3880-4CD7-96C9-B49C4E2C29F3}" sibTransId="{43416079-9C44-4B94-937C-4FCDDE06590F}"/>
    <dgm:cxn modelId="{46320E1A-E985-404E-9BA9-5DE0CC84F89A}" type="presOf" srcId="{D4DA436D-9B61-47D6-834E-9C9B8BFD235E}" destId="{E018D2ED-323B-4399-91C4-CAD984289127}" srcOrd="0" destOrd="0" presId="urn:microsoft.com/office/officeart/2005/8/layout/list1"/>
    <dgm:cxn modelId="{E137A0BC-3B73-4227-BFDA-FCD072CF8DB5}" srcId="{95B231CF-3637-413F-8BD2-3D07C0B5C760}" destId="{CF102A26-3E24-4ACC-A809-AB8B59606AF8}" srcOrd="4" destOrd="0" parTransId="{9862FBBB-9262-4B4C-8512-FD6216D6E5F8}" sibTransId="{49318799-701D-4E9B-B8DB-726B89722915}"/>
    <dgm:cxn modelId="{AA76D47D-4487-49C4-A0DD-CD6D23FE5368}" srcId="{95B231CF-3637-413F-8BD2-3D07C0B5C760}" destId="{BA25EE04-8903-4968-8F18-206B82C14FDB}" srcOrd="5" destOrd="0" parTransId="{2CD05456-76C0-465C-998E-40F2E189883C}" sibTransId="{C110135C-0D24-41E4-95A3-5A576E3A0A4C}"/>
    <dgm:cxn modelId="{CA14AAE2-8F9D-4DE8-9DA9-915331E0211A}" type="presOf" srcId="{EBCFD5A9-088E-43C8-B6D5-C255AC6EB2E2}" destId="{66521C49-4B86-4674-91E6-D7192D39C5E0}" srcOrd="0" destOrd="0" presId="urn:microsoft.com/office/officeart/2005/8/layout/list1"/>
    <dgm:cxn modelId="{65815BD2-F4C5-4543-893B-06E2BF917F58}" type="presOf" srcId="{BA25EE04-8903-4968-8F18-206B82C14FDB}" destId="{111B1AD4-6107-4030-9828-015945A40AED}" srcOrd="1" destOrd="0" presId="urn:microsoft.com/office/officeart/2005/8/layout/list1"/>
    <dgm:cxn modelId="{BBFD06D9-6CF4-4D0C-A21E-2BF6DAB13A7E}" type="presOf" srcId="{CF102A26-3E24-4ACC-A809-AB8B59606AF8}" destId="{28EFAF3B-19BF-438B-822E-2561535E72ED}" srcOrd="0" destOrd="0" presId="urn:microsoft.com/office/officeart/2005/8/layout/list1"/>
    <dgm:cxn modelId="{4676B53F-E15D-4DAE-9BBB-B2F499BE6049}" type="presOf" srcId="{95B231CF-3637-413F-8BD2-3D07C0B5C760}" destId="{7014435D-5573-4C4D-BB0B-B8342EAC404F}" srcOrd="0" destOrd="0" presId="urn:microsoft.com/office/officeart/2005/8/layout/list1"/>
    <dgm:cxn modelId="{FDBA93B4-AF9A-4FA2-86C5-C497ACE94F96}" type="presOf" srcId="{EBCFD5A9-088E-43C8-B6D5-C255AC6EB2E2}" destId="{9961310C-A542-4493-AEBA-02D56FCB4E79}" srcOrd="1" destOrd="0" presId="urn:microsoft.com/office/officeart/2005/8/layout/list1"/>
    <dgm:cxn modelId="{F5E6FFA2-1489-4018-9EAF-4E78C337AFCD}" type="presParOf" srcId="{7014435D-5573-4C4D-BB0B-B8342EAC404F}" destId="{ED83A05E-6E52-4450-98B4-11802CADE064}" srcOrd="0" destOrd="0" presId="urn:microsoft.com/office/officeart/2005/8/layout/list1"/>
    <dgm:cxn modelId="{4E420A59-8D65-4C8D-A038-93B870B960D5}" type="presParOf" srcId="{ED83A05E-6E52-4450-98B4-11802CADE064}" destId="{E018D2ED-323B-4399-91C4-CAD984289127}" srcOrd="0" destOrd="0" presId="urn:microsoft.com/office/officeart/2005/8/layout/list1"/>
    <dgm:cxn modelId="{8090499D-1670-471E-929F-88F265F77371}" type="presParOf" srcId="{ED83A05E-6E52-4450-98B4-11802CADE064}" destId="{B9067014-77A4-4D53-B897-65083BBD8748}" srcOrd="1" destOrd="0" presId="urn:microsoft.com/office/officeart/2005/8/layout/list1"/>
    <dgm:cxn modelId="{6A3F23E7-CB15-427B-BF4C-167F4AD55E31}" type="presParOf" srcId="{7014435D-5573-4C4D-BB0B-B8342EAC404F}" destId="{339404A6-4074-4D51-B3C8-890666F90B42}" srcOrd="1" destOrd="0" presId="urn:microsoft.com/office/officeart/2005/8/layout/list1"/>
    <dgm:cxn modelId="{384D6A58-8A9F-482A-8747-5F4F86E2B4BB}" type="presParOf" srcId="{7014435D-5573-4C4D-BB0B-B8342EAC404F}" destId="{8ACEA585-1EE4-4767-AE03-5E760B226651}" srcOrd="2" destOrd="0" presId="urn:microsoft.com/office/officeart/2005/8/layout/list1"/>
    <dgm:cxn modelId="{B36FA8A5-3DF8-4884-99A8-94DEB19F2734}" type="presParOf" srcId="{7014435D-5573-4C4D-BB0B-B8342EAC404F}" destId="{99A30B4D-56E5-483F-9137-3DC6F604D4E7}" srcOrd="3" destOrd="0" presId="urn:microsoft.com/office/officeart/2005/8/layout/list1"/>
    <dgm:cxn modelId="{60A52E96-A353-4AEF-9613-56227F1A0E48}" type="presParOf" srcId="{7014435D-5573-4C4D-BB0B-B8342EAC404F}" destId="{DDE914B8-F37D-471C-8670-880462071CFE}" srcOrd="4" destOrd="0" presId="urn:microsoft.com/office/officeart/2005/8/layout/list1"/>
    <dgm:cxn modelId="{7B464126-8CC6-44AC-90A0-90CD07B84EAF}" type="presParOf" srcId="{DDE914B8-F37D-471C-8670-880462071CFE}" destId="{66521C49-4B86-4674-91E6-D7192D39C5E0}" srcOrd="0" destOrd="0" presId="urn:microsoft.com/office/officeart/2005/8/layout/list1"/>
    <dgm:cxn modelId="{2092E954-EDCC-42E4-84DA-2DDA12D98ADD}" type="presParOf" srcId="{DDE914B8-F37D-471C-8670-880462071CFE}" destId="{9961310C-A542-4493-AEBA-02D56FCB4E79}" srcOrd="1" destOrd="0" presId="urn:microsoft.com/office/officeart/2005/8/layout/list1"/>
    <dgm:cxn modelId="{2BACFF8D-3D5B-43B7-B671-A35AE604C790}" type="presParOf" srcId="{7014435D-5573-4C4D-BB0B-B8342EAC404F}" destId="{D95A6832-3639-4961-AA04-97002E0D1EAF}" srcOrd="5" destOrd="0" presId="urn:microsoft.com/office/officeart/2005/8/layout/list1"/>
    <dgm:cxn modelId="{85393E16-0397-4DE1-857C-9E3A83A83E26}" type="presParOf" srcId="{7014435D-5573-4C4D-BB0B-B8342EAC404F}" destId="{26C39E63-FEA2-45BF-8AEC-A7E84B21EF46}" srcOrd="6" destOrd="0" presId="urn:microsoft.com/office/officeart/2005/8/layout/list1"/>
    <dgm:cxn modelId="{13FBBA6C-BC11-4B26-94FA-E0DCBDD73451}" type="presParOf" srcId="{7014435D-5573-4C4D-BB0B-B8342EAC404F}" destId="{FEB978BB-E865-492F-B168-2FE3F5B93A85}" srcOrd="7" destOrd="0" presId="urn:microsoft.com/office/officeart/2005/8/layout/list1"/>
    <dgm:cxn modelId="{A041C8EF-4BF0-43C2-8160-0467985ADA95}" type="presParOf" srcId="{7014435D-5573-4C4D-BB0B-B8342EAC404F}" destId="{448B5E76-BC14-4584-9A4E-069BEB75CBD6}" srcOrd="8" destOrd="0" presId="urn:microsoft.com/office/officeart/2005/8/layout/list1"/>
    <dgm:cxn modelId="{AA91839C-043D-4569-BB6D-635D21AF8294}" type="presParOf" srcId="{448B5E76-BC14-4584-9A4E-069BEB75CBD6}" destId="{4C03BF53-914E-4F1C-9A55-A869B18826AA}" srcOrd="0" destOrd="0" presId="urn:microsoft.com/office/officeart/2005/8/layout/list1"/>
    <dgm:cxn modelId="{55C7D12F-6991-4A97-9F78-EBD39729BC65}" type="presParOf" srcId="{448B5E76-BC14-4584-9A4E-069BEB75CBD6}" destId="{E4049A84-C384-4E15-A37C-4B606384C053}" srcOrd="1" destOrd="0" presId="urn:microsoft.com/office/officeart/2005/8/layout/list1"/>
    <dgm:cxn modelId="{598DC45B-41EF-4017-B76A-15F557421325}" type="presParOf" srcId="{7014435D-5573-4C4D-BB0B-B8342EAC404F}" destId="{8F37402D-E593-4405-A6D3-47166EA53BB3}" srcOrd="9" destOrd="0" presId="urn:microsoft.com/office/officeart/2005/8/layout/list1"/>
    <dgm:cxn modelId="{B6A6B16E-64A1-43DE-8293-140FA27CAA42}" type="presParOf" srcId="{7014435D-5573-4C4D-BB0B-B8342EAC404F}" destId="{345C7B18-404D-4558-AD12-B0ABBBC4A7B8}" srcOrd="10" destOrd="0" presId="urn:microsoft.com/office/officeart/2005/8/layout/list1"/>
    <dgm:cxn modelId="{81AC6055-3BD2-453E-9B3B-95412F5A1570}" type="presParOf" srcId="{7014435D-5573-4C4D-BB0B-B8342EAC404F}" destId="{03271CF9-1659-4749-BBC6-2285D48E8CF9}" srcOrd="11" destOrd="0" presId="urn:microsoft.com/office/officeart/2005/8/layout/list1"/>
    <dgm:cxn modelId="{E63AAA8A-2101-48DE-8760-946539476730}" type="presParOf" srcId="{7014435D-5573-4C4D-BB0B-B8342EAC404F}" destId="{E2955DC4-863F-4B65-AF74-B0D19A655BA4}" srcOrd="12" destOrd="0" presId="urn:microsoft.com/office/officeart/2005/8/layout/list1"/>
    <dgm:cxn modelId="{67B22E9B-03FD-4FA5-B20D-C75D60D76BF9}" type="presParOf" srcId="{E2955DC4-863F-4B65-AF74-B0D19A655BA4}" destId="{CB92242D-F7BC-402A-9862-60B27F0510E0}" srcOrd="0" destOrd="0" presId="urn:microsoft.com/office/officeart/2005/8/layout/list1"/>
    <dgm:cxn modelId="{C7DA9C8F-56B1-447D-A438-BEA6CFC9FD2E}" type="presParOf" srcId="{E2955DC4-863F-4B65-AF74-B0D19A655BA4}" destId="{7B20DBEF-344F-41FC-8B13-852FFEEEA61F}" srcOrd="1" destOrd="0" presId="urn:microsoft.com/office/officeart/2005/8/layout/list1"/>
    <dgm:cxn modelId="{79AD10D7-E580-4062-A979-0029BA839F16}" type="presParOf" srcId="{7014435D-5573-4C4D-BB0B-B8342EAC404F}" destId="{98CCBF96-E582-4299-818B-147144314E36}" srcOrd="13" destOrd="0" presId="urn:microsoft.com/office/officeart/2005/8/layout/list1"/>
    <dgm:cxn modelId="{8522D574-F3D6-406C-8BFA-0F7BAB7623B6}" type="presParOf" srcId="{7014435D-5573-4C4D-BB0B-B8342EAC404F}" destId="{C2F3DEDD-10DC-40E9-8568-71371886186A}" srcOrd="14" destOrd="0" presId="urn:microsoft.com/office/officeart/2005/8/layout/list1"/>
    <dgm:cxn modelId="{B16E5819-4E00-4000-8EAD-C3E02A1751AD}" type="presParOf" srcId="{7014435D-5573-4C4D-BB0B-B8342EAC404F}" destId="{55D68F2C-AF1C-48D0-8F4C-A4ECE84A4260}" srcOrd="15" destOrd="0" presId="urn:microsoft.com/office/officeart/2005/8/layout/list1"/>
    <dgm:cxn modelId="{296D31D4-7E15-4DFD-8C74-5EAD680AEFA1}" type="presParOf" srcId="{7014435D-5573-4C4D-BB0B-B8342EAC404F}" destId="{D8D17957-66D1-4ED4-9339-B8C0AEB489E6}" srcOrd="16" destOrd="0" presId="urn:microsoft.com/office/officeart/2005/8/layout/list1"/>
    <dgm:cxn modelId="{17128CFD-A2FF-4D13-9E13-E842CD18C27A}" type="presParOf" srcId="{D8D17957-66D1-4ED4-9339-B8C0AEB489E6}" destId="{28EFAF3B-19BF-438B-822E-2561535E72ED}" srcOrd="0" destOrd="0" presId="urn:microsoft.com/office/officeart/2005/8/layout/list1"/>
    <dgm:cxn modelId="{DACAC9C5-877B-41A1-9F8F-12F2808EA40A}" type="presParOf" srcId="{D8D17957-66D1-4ED4-9339-B8C0AEB489E6}" destId="{BB8B9143-16EE-4B67-A134-2933E89B8096}" srcOrd="1" destOrd="0" presId="urn:microsoft.com/office/officeart/2005/8/layout/list1"/>
    <dgm:cxn modelId="{91A5333B-39B6-4EEF-B4C4-262EBC3E694A}" type="presParOf" srcId="{7014435D-5573-4C4D-BB0B-B8342EAC404F}" destId="{665B8FE2-3472-4AEC-BACA-B6B5C5EDACC2}" srcOrd="17" destOrd="0" presId="urn:microsoft.com/office/officeart/2005/8/layout/list1"/>
    <dgm:cxn modelId="{37A53CAC-5B27-4C04-9FCA-C8167F17BB29}" type="presParOf" srcId="{7014435D-5573-4C4D-BB0B-B8342EAC404F}" destId="{36D92667-7CCA-4962-9178-AB67E58F8E2B}" srcOrd="18" destOrd="0" presId="urn:microsoft.com/office/officeart/2005/8/layout/list1"/>
    <dgm:cxn modelId="{A8F9111B-3D1D-4A13-80A2-2FD887DC6D91}" type="presParOf" srcId="{7014435D-5573-4C4D-BB0B-B8342EAC404F}" destId="{A474C33A-33EE-46D8-9928-98BB78A64B23}" srcOrd="19" destOrd="0" presId="urn:microsoft.com/office/officeart/2005/8/layout/list1"/>
    <dgm:cxn modelId="{4B0A0666-829A-4467-B0C3-AC2EB8DEC9AE}" type="presParOf" srcId="{7014435D-5573-4C4D-BB0B-B8342EAC404F}" destId="{220816DB-C019-4E4E-B9AF-93DFF8C646A0}" srcOrd="20" destOrd="0" presId="urn:microsoft.com/office/officeart/2005/8/layout/list1"/>
    <dgm:cxn modelId="{89725C5D-05DC-4314-A6C3-3FC2B1F33C2A}" type="presParOf" srcId="{220816DB-C019-4E4E-B9AF-93DFF8C646A0}" destId="{1A655409-9494-413F-BA71-40B09227AD60}" srcOrd="0" destOrd="0" presId="urn:microsoft.com/office/officeart/2005/8/layout/list1"/>
    <dgm:cxn modelId="{696B5C7E-E027-4054-B7B8-F8692E7A1751}" type="presParOf" srcId="{220816DB-C019-4E4E-B9AF-93DFF8C646A0}" destId="{111B1AD4-6107-4030-9828-015945A40AED}" srcOrd="1" destOrd="0" presId="urn:microsoft.com/office/officeart/2005/8/layout/list1"/>
    <dgm:cxn modelId="{2F92749E-4C80-40AC-A80D-F76F05138328}" type="presParOf" srcId="{7014435D-5573-4C4D-BB0B-B8342EAC404F}" destId="{439022B3-2D2A-4254-B0F3-2E2196553EE1}" srcOrd="21" destOrd="0" presId="urn:microsoft.com/office/officeart/2005/8/layout/list1"/>
    <dgm:cxn modelId="{26332B49-9CD4-4200-B1CC-BF5679A208AB}" type="presParOf" srcId="{7014435D-5573-4C4D-BB0B-B8342EAC404F}" destId="{71A80178-26EE-44AB-A088-5C3D434F6C00}" srcOrd="2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D74FA8-97D7-4019-9B07-0BEC4BA19E3E}" type="doc">
      <dgm:prSet loTypeId="urn:microsoft.com/office/officeart/2011/layout/HexagonRadial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973A564-7868-45AB-9942-A619E5558DEF}">
      <dgm:prSet phldrT="[Текст]" custT="1"/>
      <dgm:spPr/>
      <dgm:t>
        <a:bodyPr/>
        <a:lstStyle/>
        <a:p>
          <a:r>
            <a:rPr lang="uk-UA" sz="2400" smtClean="0"/>
            <a:t>Процес ПОН</a:t>
          </a:r>
          <a:endParaRPr lang="ru-RU" sz="2400" dirty="0"/>
        </a:p>
      </dgm:t>
    </dgm:pt>
    <dgm:pt modelId="{1A96D8DC-934F-4EC5-B940-B82FE08BB3B2}" type="parTrans" cxnId="{6A16D012-3319-4089-A23C-B6008CEB77CC}">
      <dgm:prSet/>
      <dgm:spPr/>
      <dgm:t>
        <a:bodyPr/>
        <a:lstStyle/>
        <a:p>
          <a:endParaRPr lang="ru-RU"/>
        </a:p>
      </dgm:t>
    </dgm:pt>
    <dgm:pt modelId="{0B88B7F1-C4B6-430E-9457-9764FD3D805B}" type="sibTrans" cxnId="{6A16D012-3319-4089-A23C-B6008CEB77CC}">
      <dgm:prSet/>
      <dgm:spPr/>
      <dgm:t>
        <a:bodyPr/>
        <a:lstStyle/>
        <a:p>
          <a:endParaRPr lang="ru-RU"/>
        </a:p>
      </dgm:t>
    </dgm:pt>
    <dgm:pt modelId="{83DA395B-E0A5-4E71-A158-0A502FA9DDEF}">
      <dgm:prSet phldrT="[Текст]" custT="1"/>
      <dgm:spPr/>
      <dgm:t>
        <a:bodyPr/>
        <a:lstStyle/>
        <a:p>
          <a:r>
            <a:rPr lang="uk-UA" sz="1800" dirty="0" smtClean="0"/>
            <a:t>Визначення актуальної проблеми</a:t>
          </a:r>
          <a:endParaRPr lang="ru-RU" sz="1800" dirty="0"/>
        </a:p>
      </dgm:t>
    </dgm:pt>
    <dgm:pt modelId="{1305731E-D564-403D-970D-9914749A5C01}" type="parTrans" cxnId="{C78F859E-EB81-421C-BB9A-D563FD2885BA}">
      <dgm:prSet/>
      <dgm:spPr/>
      <dgm:t>
        <a:bodyPr/>
        <a:lstStyle/>
        <a:p>
          <a:endParaRPr lang="ru-RU"/>
        </a:p>
      </dgm:t>
    </dgm:pt>
    <dgm:pt modelId="{76A8B71F-E1AB-4075-9A3C-88CEBE68E538}" type="sibTrans" cxnId="{C78F859E-EB81-421C-BB9A-D563FD2885BA}">
      <dgm:prSet/>
      <dgm:spPr/>
      <dgm:t>
        <a:bodyPr/>
        <a:lstStyle/>
        <a:p>
          <a:endParaRPr lang="ru-RU"/>
        </a:p>
      </dgm:t>
    </dgm:pt>
    <dgm:pt modelId="{CC011095-CD91-43D0-BC46-6132A3EB1128}">
      <dgm:prSet phldrT="[Текст]" custT="1"/>
      <dgm:spPr/>
      <dgm:t>
        <a:bodyPr/>
        <a:lstStyle/>
        <a:p>
          <a:r>
            <a:rPr lang="uk-UA" sz="1600" dirty="0" smtClean="0"/>
            <a:t>Встановлення зв'язку між проблемою та світобаченням учнів </a:t>
          </a:r>
          <a:endParaRPr lang="ru-RU" sz="1600" dirty="0"/>
        </a:p>
      </dgm:t>
    </dgm:pt>
    <dgm:pt modelId="{84EE2AE2-156C-4443-957E-C306B81C2927}" type="parTrans" cxnId="{E50AAE0E-48C6-4BB6-88D0-C8ABCA9338D3}">
      <dgm:prSet/>
      <dgm:spPr/>
      <dgm:t>
        <a:bodyPr/>
        <a:lstStyle/>
        <a:p>
          <a:endParaRPr lang="ru-RU"/>
        </a:p>
      </dgm:t>
    </dgm:pt>
    <dgm:pt modelId="{1A85CE91-3966-49C1-BAC4-EFA16E79E42A}" type="sibTrans" cxnId="{E50AAE0E-48C6-4BB6-88D0-C8ABCA9338D3}">
      <dgm:prSet/>
      <dgm:spPr/>
      <dgm:t>
        <a:bodyPr/>
        <a:lstStyle/>
        <a:p>
          <a:endParaRPr lang="ru-RU"/>
        </a:p>
      </dgm:t>
    </dgm:pt>
    <dgm:pt modelId="{E6B5077D-F928-4BAC-A097-4F2632F71EE3}">
      <dgm:prSet phldrT="[Текст]" custT="1"/>
      <dgm:spPr/>
      <dgm:t>
        <a:bodyPr/>
        <a:lstStyle/>
        <a:p>
          <a:r>
            <a:rPr lang="uk-UA" sz="1800" dirty="0" smtClean="0"/>
            <a:t>Побудова теми навколо проекту</a:t>
          </a:r>
          <a:endParaRPr lang="ru-RU" sz="1800" dirty="0"/>
        </a:p>
      </dgm:t>
    </dgm:pt>
    <dgm:pt modelId="{C68BB773-4335-4A8E-BF3D-D5563A02D0B4}" type="parTrans" cxnId="{AA2DF35F-7B25-4D3D-8623-890419F4E063}">
      <dgm:prSet/>
      <dgm:spPr/>
      <dgm:t>
        <a:bodyPr/>
        <a:lstStyle/>
        <a:p>
          <a:endParaRPr lang="ru-RU"/>
        </a:p>
      </dgm:t>
    </dgm:pt>
    <dgm:pt modelId="{8894EBC9-E14A-485A-B42F-127043D3D1E2}" type="sibTrans" cxnId="{AA2DF35F-7B25-4D3D-8623-890419F4E063}">
      <dgm:prSet/>
      <dgm:spPr/>
      <dgm:t>
        <a:bodyPr/>
        <a:lstStyle/>
        <a:p>
          <a:endParaRPr lang="ru-RU"/>
        </a:p>
      </dgm:t>
    </dgm:pt>
    <dgm:pt modelId="{D25E104E-6A99-4D13-91B8-A64ED72A07DF}">
      <dgm:prSet phldrT="[Текст]" custT="1"/>
      <dgm:spPr/>
      <dgm:t>
        <a:bodyPr/>
        <a:lstStyle/>
        <a:p>
          <a:r>
            <a:rPr lang="uk-UA" sz="1800" dirty="0" smtClean="0"/>
            <a:t>Самостійне вирішення проблеми учнями</a:t>
          </a:r>
          <a:endParaRPr lang="ru-RU" sz="1800" dirty="0"/>
        </a:p>
      </dgm:t>
    </dgm:pt>
    <dgm:pt modelId="{0E891274-E4BC-49E8-BFBF-77FD824C4CB1}" type="parTrans" cxnId="{E45DFBB0-2EA2-477A-97B9-726D967E5D0B}">
      <dgm:prSet/>
      <dgm:spPr/>
      <dgm:t>
        <a:bodyPr/>
        <a:lstStyle/>
        <a:p>
          <a:endParaRPr lang="ru-RU"/>
        </a:p>
      </dgm:t>
    </dgm:pt>
    <dgm:pt modelId="{6611C4E1-E727-48C3-BFC6-7F54E9C6ABEE}" type="sibTrans" cxnId="{E45DFBB0-2EA2-477A-97B9-726D967E5D0B}">
      <dgm:prSet/>
      <dgm:spPr/>
      <dgm:t>
        <a:bodyPr/>
        <a:lstStyle/>
        <a:p>
          <a:endParaRPr lang="ru-RU"/>
        </a:p>
      </dgm:t>
    </dgm:pt>
    <dgm:pt modelId="{764FA284-781E-4F48-965A-162E58D65BC1}">
      <dgm:prSet phldrT="[Текст]" custT="1"/>
      <dgm:spPr/>
      <dgm:t>
        <a:bodyPr/>
        <a:lstStyle/>
        <a:p>
          <a:r>
            <a:rPr lang="uk-UA" sz="1800" dirty="0" smtClean="0"/>
            <a:t>Заохочення до співробітництва шляхом створення навчальних команд</a:t>
          </a:r>
          <a:endParaRPr lang="ru-RU" sz="1800" dirty="0"/>
        </a:p>
      </dgm:t>
    </dgm:pt>
    <dgm:pt modelId="{4C80E0A7-F541-4423-B56F-296E36C60D7F}" type="parTrans" cxnId="{DEADE237-0F62-41C2-8A20-898CD0D9E566}">
      <dgm:prSet/>
      <dgm:spPr/>
      <dgm:t>
        <a:bodyPr/>
        <a:lstStyle/>
        <a:p>
          <a:endParaRPr lang="ru-RU"/>
        </a:p>
      </dgm:t>
    </dgm:pt>
    <dgm:pt modelId="{2A7FF796-BED7-430B-B8E5-4107A113DD7F}" type="sibTrans" cxnId="{DEADE237-0F62-41C2-8A20-898CD0D9E566}">
      <dgm:prSet/>
      <dgm:spPr/>
      <dgm:t>
        <a:bodyPr/>
        <a:lstStyle/>
        <a:p>
          <a:endParaRPr lang="ru-RU"/>
        </a:p>
      </dgm:t>
    </dgm:pt>
    <dgm:pt modelId="{66F34D4C-9C93-4447-8B65-02E0B2AD9057}">
      <dgm:prSet phldrT="[Текст]"/>
      <dgm:spPr/>
      <dgm:t>
        <a:bodyPr/>
        <a:lstStyle/>
        <a:p>
          <a:r>
            <a:rPr lang="uk-UA" dirty="0" smtClean="0"/>
            <a:t>Результати у формі проекту чи презентації</a:t>
          </a:r>
          <a:endParaRPr lang="ru-RU" dirty="0"/>
        </a:p>
      </dgm:t>
    </dgm:pt>
    <dgm:pt modelId="{37BD58B7-F82C-4357-94BB-554D358BB933}" type="parTrans" cxnId="{8B8AB74E-4281-40A3-8CB6-8377C69C98C1}">
      <dgm:prSet/>
      <dgm:spPr/>
      <dgm:t>
        <a:bodyPr/>
        <a:lstStyle/>
        <a:p>
          <a:endParaRPr lang="ru-RU"/>
        </a:p>
      </dgm:t>
    </dgm:pt>
    <dgm:pt modelId="{5C7330A4-9657-46C7-8277-660AE90F0C21}" type="sibTrans" cxnId="{8B8AB74E-4281-40A3-8CB6-8377C69C98C1}">
      <dgm:prSet/>
      <dgm:spPr/>
      <dgm:t>
        <a:bodyPr/>
        <a:lstStyle/>
        <a:p>
          <a:endParaRPr lang="ru-RU"/>
        </a:p>
      </dgm:t>
    </dgm:pt>
    <dgm:pt modelId="{D425B797-9F2D-40A5-9FB2-9E699B9267E8}" type="pres">
      <dgm:prSet presAssocID="{0AD74FA8-97D7-4019-9B07-0BEC4BA19E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91FCEB-60D0-4C4D-B4CD-76C8569063DD}" type="pres">
      <dgm:prSet presAssocID="{4973A564-7868-45AB-9942-A619E5558DEF}" presName="Parent" presStyleLbl="node0" presStyleIdx="0" presStyleCnt="1" custScaleX="68899" custScaleY="7970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82121DE-0971-4BD1-B2C6-F3FB9A35D8DF}" type="pres">
      <dgm:prSet presAssocID="{83DA395B-E0A5-4E71-A158-0A502FA9DDEF}" presName="Accent1" presStyleCnt="0"/>
      <dgm:spPr/>
      <dgm:t>
        <a:bodyPr/>
        <a:lstStyle/>
        <a:p>
          <a:endParaRPr lang="uk-UA"/>
        </a:p>
      </dgm:t>
    </dgm:pt>
    <dgm:pt modelId="{DD2B97DC-E6A4-44FD-80EF-30BFC9790EBB}" type="pres">
      <dgm:prSet presAssocID="{83DA395B-E0A5-4E71-A158-0A502FA9DDEF}" presName="Accent" presStyleLbl="bgShp" presStyleIdx="0" presStyleCnt="6"/>
      <dgm:spPr/>
      <dgm:t>
        <a:bodyPr/>
        <a:lstStyle/>
        <a:p>
          <a:endParaRPr lang="uk-UA"/>
        </a:p>
      </dgm:t>
    </dgm:pt>
    <dgm:pt modelId="{A455DD7F-7D44-4D8E-A6FB-7EA2594CF582}" type="pres">
      <dgm:prSet presAssocID="{83DA395B-E0A5-4E71-A158-0A502FA9DDE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BFF7-BCAB-4081-9F29-570BD08BDCD1}" type="pres">
      <dgm:prSet presAssocID="{CC011095-CD91-43D0-BC46-6132A3EB1128}" presName="Accent2" presStyleCnt="0"/>
      <dgm:spPr/>
      <dgm:t>
        <a:bodyPr/>
        <a:lstStyle/>
        <a:p>
          <a:endParaRPr lang="uk-UA"/>
        </a:p>
      </dgm:t>
    </dgm:pt>
    <dgm:pt modelId="{044DF28A-8F14-4B51-B4D0-A8C27A48F282}" type="pres">
      <dgm:prSet presAssocID="{CC011095-CD91-43D0-BC46-6132A3EB1128}" presName="Accent" presStyleLbl="bgShp" presStyleIdx="1" presStyleCnt="6"/>
      <dgm:spPr/>
      <dgm:t>
        <a:bodyPr/>
        <a:lstStyle/>
        <a:p>
          <a:endParaRPr lang="uk-UA"/>
        </a:p>
      </dgm:t>
    </dgm:pt>
    <dgm:pt modelId="{2856FA9F-7316-41FF-B318-BA52E4E426CE}" type="pres">
      <dgm:prSet presAssocID="{CC011095-CD91-43D0-BC46-6132A3EB112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853C-3A6C-4A02-8930-3A4E6849B5C4}" type="pres">
      <dgm:prSet presAssocID="{E6B5077D-F928-4BAC-A097-4F2632F71EE3}" presName="Accent3" presStyleCnt="0"/>
      <dgm:spPr/>
      <dgm:t>
        <a:bodyPr/>
        <a:lstStyle/>
        <a:p>
          <a:endParaRPr lang="uk-UA"/>
        </a:p>
      </dgm:t>
    </dgm:pt>
    <dgm:pt modelId="{48AC69CD-4E6E-4730-97F3-78CA7BD1BA14}" type="pres">
      <dgm:prSet presAssocID="{E6B5077D-F928-4BAC-A097-4F2632F71EE3}" presName="Accent" presStyleLbl="bgShp" presStyleIdx="2" presStyleCnt="6"/>
      <dgm:spPr/>
      <dgm:t>
        <a:bodyPr/>
        <a:lstStyle/>
        <a:p>
          <a:endParaRPr lang="uk-UA"/>
        </a:p>
      </dgm:t>
    </dgm:pt>
    <dgm:pt modelId="{3CE13A6C-46A8-488B-A854-79FA3F34C3D6}" type="pres">
      <dgm:prSet presAssocID="{E6B5077D-F928-4BAC-A097-4F2632F71EE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6D643-8732-4BAD-B363-3FEACA27FDE3}" type="pres">
      <dgm:prSet presAssocID="{D25E104E-6A99-4D13-91B8-A64ED72A07DF}" presName="Accent4" presStyleCnt="0"/>
      <dgm:spPr/>
      <dgm:t>
        <a:bodyPr/>
        <a:lstStyle/>
        <a:p>
          <a:endParaRPr lang="uk-UA"/>
        </a:p>
      </dgm:t>
    </dgm:pt>
    <dgm:pt modelId="{80596ECD-8C33-45A3-AEF4-74F48C824DFC}" type="pres">
      <dgm:prSet presAssocID="{D25E104E-6A99-4D13-91B8-A64ED72A07DF}" presName="Accent" presStyleLbl="bgShp" presStyleIdx="3" presStyleCnt="6"/>
      <dgm:spPr/>
      <dgm:t>
        <a:bodyPr/>
        <a:lstStyle/>
        <a:p>
          <a:endParaRPr lang="uk-UA"/>
        </a:p>
      </dgm:t>
    </dgm:pt>
    <dgm:pt modelId="{EB35F8D6-6042-465C-A829-920C5A1BD621}" type="pres">
      <dgm:prSet presAssocID="{D25E104E-6A99-4D13-91B8-A64ED72A07D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3B027-2E21-4032-B28C-D2100A1848BE}" type="pres">
      <dgm:prSet presAssocID="{764FA284-781E-4F48-965A-162E58D65BC1}" presName="Accent5" presStyleCnt="0"/>
      <dgm:spPr/>
      <dgm:t>
        <a:bodyPr/>
        <a:lstStyle/>
        <a:p>
          <a:endParaRPr lang="uk-UA"/>
        </a:p>
      </dgm:t>
    </dgm:pt>
    <dgm:pt modelId="{BCBBB4CC-E87E-4DC9-8405-31535449418D}" type="pres">
      <dgm:prSet presAssocID="{764FA284-781E-4F48-965A-162E58D65BC1}" presName="Accent" presStyleLbl="bgShp" presStyleIdx="4" presStyleCnt="6"/>
      <dgm:spPr/>
      <dgm:t>
        <a:bodyPr/>
        <a:lstStyle/>
        <a:p>
          <a:endParaRPr lang="uk-UA"/>
        </a:p>
      </dgm:t>
    </dgm:pt>
    <dgm:pt modelId="{3E82A2F5-C315-4C16-B299-82A932746C81}" type="pres">
      <dgm:prSet presAssocID="{764FA284-781E-4F48-965A-162E58D65BC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50FA-6686-4D02-B27E-AD6AA97AF56A}" type="pres">
      <dgm:prSet presAssocID="{66F34D4C-9C93-4447-8B65-02E0B2AD9057}" presName="Accent6" presStyleCnt="0"/>
      <dgm:spPr/>
      <dgm:t>
        <a:bodyPr/>
        <a:lstStyle/>
        <a:p>
          <a:endParaRPr lang="uk-UA"/>
        </a:p>
      </dgm:t>
    </dgm:pt>
    <dgm:pt modelId="{C7DDDA33-4862-4F24-ADAF-D5EC2AFA2992}" type="pres">
      <dgm:prSet presAssocID="{66F34D4C-9C93-4447-8B65-02E0B2AD9057}" presName="Accent" presStyleLbl="bgShp" presStyleIdx="5" presStyleCnt="6"/>
      <dgm:spPr/>
      <dgm:t>
        <a:bodyPr/>
        <a:lstStyle/>
        <a:p>
          <a:endParaRPr lang="uk-UA"/>
        </a:p>
      </dgm:t>
    </dgm:pt>
    <dgm:pt modelId="{A9C7EE71-0F0B-4C3C-B1B1-5D464E31AD46}" type="pres">
      <dgm:prSet presAssocID="{66F34D4C-9C93-4447-8B65-02E0B2AD905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DE237-0F62-41C2-8A20-898CD0D9E566}" srcId="{4973A564-7868-45AB-9942-A619E5558DEF}" destId="{764FA284-781E-4F48-965A-162E58D65BC1}" srcOrd="4" destOrd="0" parTransId="{4C80E0A7-F541-4423-B56F-296E36C60D7F}" sibTransId="{2A7FF796-BED7-430B-B8E5-4107A113DD7F}"/>
    <dgm:cxn modelId="{99144292-1677-4AA6-A3EA-5E2BF9F0EFBE}" type="presOf" srcId="{764FA284-781E-4F48-965A-162E58D65BC1}" destId="{3E82A2F5-C315-4C16-B299-82A932746C81}" srcOrd="0" destOrd="0" presId="urn:microsoft.com/office/officeart/2011/layout/HexagonRadial"/>
    <dgm:cxn modelId="{6A16D012-3319-4089-A23C-B6008CEB77CC}" srcId="{0AD74FA8-97D7-4019-9B07-0BEC4BA19E3E}" destId="{4973A564-7868-45AB-9942-A619E5558DEF}" srcOrd="0" destOrd="0" parTransId="{1A96D8DC-934F-4EC5-B940-B82FE08BB3B2}" sibTransId="{0B88B7F1-C4B6-430E-9457-9764FD3D805B}"/>
    <dgm:cxn modelId="{0557D181-FFC4-4854-ADEE-71EC500A4E5F}" type="presOf" srcId="{0AD74FA8-97D7-4019-9B07-0BEC4BA19E3E}" destId="{D425B797-9F2D-40A5-9FB2-9E699B9267E8}" srcOrd="0" destOrd="0" presId="urn:microsoft.com/office/officeart/2011/layout/HexagonRadial"/>
    <dgm:cxn modelId="{E45DFBB0-2EA2-477A-97B9-726D967E5D0B}" srcId="{4973A564-7868-45AB-9942-A619E5558DEF}" destId="{D25E104E-6A99-4D13-91B8-A64ED72A07DF}" srcOrd="3" destOrd="0" parTransId="{0E891274-E4BC-49E8-BFBF-77FD824C4CB1}" sibTransId="{6611C4E1-E727-48C3-BFC6-7F54E9C6ABEE}"/>
    <dgm:cxn modelId="{8B8AB74E-4281-40A3-8CB6-8377C69C98C1}" srcId="{4973A564-7868-45AB-9942-A619E5558DEF}" destId="{66F34D4C-9C93-4447-8B65-02E0B2AD9057}" srcOrd="5" destOrd="0" parTransId="{37BD58B7-F82C-4357-94BB-554D358BB933}" sibTransId="{5C7330A4-9657-46C7-8277-660AE90F0C21}"/>
    <dgm:cxn modelId="{0B33A7F7-C0E1-449B-820C-3BF5724D37E3}" type="presOf" srcId="{CC011095-CD91-43D0-BC46-6132A3EB1128}" destId="{2856FA9F-7316-41FF-B318-BA52E4E426CE}" srcOrd="0" destOrd="0" presId="urn:microsoft.com/office/officeart/2011/layout/HexagonRadial"/>
    <dgm:cxn modelId="{2E4E1C8E-BA3C-41D5-982E-AD2B73961FA9}" type="presOf" srcId="{4973A564-7868-45AB-9942-A619E5558DEF}" destId="{0B91FCEB-60D0-4C4D-B4CD-76C8569063DD}" srcOrd="0" destOrd="0" presId="urn:microsoft.com/office/officeart/2011/layout/HexagonRadial"/>
    <dgm:cxn modelId="{57899249-D987-409B-AF1A-48B0C28F5179}" type="presOf" srcId="{E6B5077D-F928-4BAC-A097-4F2632F71EE3}" destId="{3CE13A6C-46A8-488B-A854-79FA3F34C3D6}" srcOrd="0" destOrd="0" presId="urn:microsoft.com/office/officeart/2011/layout/HexagonRadial"/>
    <dgm:cxn modelId="{E50AAE0E-48C6-4BB6-88D0-C8ABCA9338D3}" srcId="{4973A564-7868-45AB-9942-A619E5558DEF}" destId="{CC011095-CD91-43D0-BC46-6132A3EB1128}" srcOrd="1" destOrd="0" parTransId="{84EE2AE2-156C-4443-957E-C306B81C2927}" sibTransId="{1A85CE91-3966-49C1-BAC4-EFA16E79E42A}"/>
    <dgm:cxn modelId="{7A7A67AE-07FE-4CBC-9948-284471BBF8EE}" type="presOf" srcId="{D25E104E-6A99-4D13-91B8-A64ED72A07DF}" destId="{EB35F8D6-6042-465C-A829-920C5A1BD621}" srcOrd="0" destOrd="0" presId="urn:microsoft.com/office/officeart/2011/layout/HexagonRadial"/>
    <dgm:cxn modelId="{2BE07006-787C-483D-ACC9-48DBF4E600B8}" type="presOf" srcId="{83DA395B-E0A5-4E71-A158-0A502FA9DDEF}" destId="{A455DD7F-7D44-4D8E-A6FB-7EA2594CF582}" srcOrd="0" destOrd="0" presId="urn:microsoft.com/office/officeart/2011/layout/HexagonRadial"/>
    <dgm:cxn modelId="{AA2DF35F-7B25-4D3D-8623-890419F4E063}" srcId="{4973A564-7868-45AB-9942-A619E5558DEF}" destId="{E6B5077D-F928-4BAC-A097-4F2632F71EE3}" srcOrd="2" destOrd="0" parTransId="{C68BB773-4335-4A8E-BF3D-D5563A02D0B4}" sibTransId="{8894EBC9-E14A-485A-B42F-127043D3D1E2}"/>
    <dgm:cxn modelId="{C78F859E-EB81-421C-BB9A-D563FD2885BA}" srcId="{4973A564-7868-45AB-9942-A619E5558DEF}" destId="{83DA395B-E0A5-4E71-A158-0A502FA9DDEF}" srcOrd="0" destOrd="0" parTransId="{1305731E-D564-403D-970D-9914749A5C01}" sibTransId="{76A8B71F-E1AB-4075-9A3C-88CEBE68E538}"/>
    <dgm:cxn modelId="{3E06A26A-24C2-47E0-BAB7-84AA2E7B9D72}" type="presOf" srcId="{66F34D4C-9C93-4447-8B65-02E0B2AD9057}" destId="{A9C7EE71-0F0B-4C3C-B1B1-5D464E31AD46}" srcOrd="0" destOrd="0" presId="urn:microsoft.com/office/officeart/2011/layout/HexagonRadial"/>
    <dgm:cxn modelId="{C51ABE3B-2A01-4688-84BD-FDE0AB95E341}" type="presParOf" srcId="{D425B797-9F2D-40A5-9FB2-9E699B9267E8}" destId="{0B91FCEB-60D0-4C4D-B4CD-76C8569063DD}" srcOrd="0" destOrd="0" presId="urn:microsoft.com/office/officeart/2011/layout/HexagonRadial"/>
    <dgm:cxn modelId="{21F86EC9-9619-439B-AC50-1C04B701369B}" type="presParOf" srcId="{D425B797-9F2D-40A5-9FB2-9E699B9267E8}" destId="{182121DE-0971-4BD1-B2C6-F3FB9A35D8DF}" srcOrd="1" destOrd="0" presId="urn:microsoft.com/office/officeart/2011/layout/HexagonRadial"/>
    <dgm:cxn modelId="{AFBB210C-47D2-4979-BA1F-244BB6AA823B}" type="presParOf" srcId="{182121DE-0971-4BD1-B2C6-F3FB9A35D8DF}" destId="{DD2B97DC-E6A4-44FD-80EF-30BFC9790EBB}" srcOrd="0" destOrd="0" presId="urn:microsoft.com/office/officeart/2011/layout/HexagonRadial"/>
    <dgm:cxn modelId="{7447D6B7-1416-4A50-B6DC-D6087CFE99CA}" type="presParOf" srcId="{D425B797-9F2D-40A5-9FB2-9E699B9267E8}" destId="{A455DD7F-7D44-4D8E-A6FB-7EA2594CF582}" srcOrd="2" destOrd="0" presId="urn:microsoft.com/office/officeart/2011/layout/HexagonRadial"/>
    <dgm:cxn modelId="{A40520B4-3343-4C3A-8319-6EA5427B59DB}" type="presParOf" srcId="{D425B797-9F2D-40A5-9FB2-9E699B9267E8}" destId="{05CDBFF7-BCAB-4081-9F29-570BD08BDCD1}" srcOrd="3" destOrd="0" presId="urn:microsoft.com/office/officeart/2011/layout/HexagonRadial"/>
    <dgm:cxn modelId="{929CB358-9BE5-4952-9254-283F120BB27D}" type="presParOf" srcId="{05CDBFF7-BCAB-4081-9F29-570BD08BDCD1}" destId="{044DF28A-8F14-4B51-B4D0-A8C27A48F282}" srcOrd="0" destOrd="0" presId="urn:microsoft.com/office/officeart/2011/layout/HexagonRadial"/>
    <dgm:cxn modelId="{AA861014-5292-4516-B74B-455B100AB078}" type="presParOf" srcId="{D425B797-9F2D-40A5-9FB2-9E699B9267E8}" destId="{2856FA9F-7316-41FF-B318-BA52E4E426CE}" srcOrd="4" destOrd="0" presId="urn:microsoft.com/office/officeart/2011/layout/HexagonRadial"/>
    <dgm:cxn modelId="{1A7F18F6-F4FE-493F-92FF-3C392964F091}" type="presParOf" srcId="{D425B797-9F2D-40A5-9FB2-9E699B9267E8}" destId="{08C4853C-3A6C-4A02-8930-3A4E6849B5C4}" srcOrd="5" destOrd="0" presId="urn:microsoft.com/office/officeart/2011/layout/HexagonRadial"/>
    <dgm:cxn modelId="{4FDDFF44-DDBF-496E-8DDF-3A076180DA91}" type="presParOf" srcId="{08C4853C-3A6C-4A02-8930-3A4E6849B5C4}" destId="{48AC69CD-4E6E-4730-97F3-78CA7BD1BA14}" srcOrd="0" destOrd="0" presId="urn:microsoft.com/office/officeart/2011/layout/HexagonRadial"/>
    <dgm:cxn modelId="{9E694437-349E-41FB-9CDC-9FAB2FB58D25}" type="presParOf" srcId="{D425B797-9F2D-40A5-9FB2-9E699B9267E8}" destId="{3CE13A6C-46A8-488B-A854-79FA3F34C3D6}" srcOrd="6" destOrd="0" presId="urn:microsoft.com/office/officeart/2011/layout/HexagonRadial"/>
    <dgm:cxn modelId="{57680895-5232-4761-A240-00353DE7D465}" type="presParOf" srcId="{D425B797-9F2D-40A5-9FB2-9E699B9267E8}" destId="{9126D643-8732-4BAD-B363-3FEACA27FDE3}" srcOrd="7" destOrd="0" presId="urn:microsoft.com/office/officeart/2011/layout/HexagonRadial"/>
    <dgm:cxn modelId="{200BA83D-82E7-4555-A11D-E71A8974A76D}" type="presParOf" srcId="{9126D643-8732-4BAD-B363-3FEACA27FDE3}" destId="{80596ECD-8C33-45A3-AEF4-74F48C824DFC}" srcOrd="0" destOrd="0" presId="urn:microsoft.com/office/officeart/2011/layout/HexagonRadial"/>
    <dgm:cxn modelId="{71D17EA4-6EF1-4CFC-9536-7D5172468E6F}" type="presParOf" srcId="{D425B797-9F2D-40A5-9FB2-9E699B9267E8}" destId="{EB35F8D6-6042-465C-A829-920C5A1BD621}" srcOrd="8" destOrd="0" presId="urn:microsoft.com/office/officeart/2011/layout/HexagonRadial"/>
    <dgm:cxn modelId="{B6F0C69E-FADE-4930-9C65-AEC6CA3F8F6D}" type="presParOf" srcId="{D425B797-9F2D-40A5-9FB2-9E699B9267E8}" destId="{8A93B027-2E21-4032-B28C-D2100A1848BE}" srcOrd="9" destOrd="0" presId="urn:microsoft.com/office/officeart/2011/layout/HexagonRadial"/>
    <dgm:cxn modelId="{445BE3BF-CD90-4FE3-9894-E9B6DE062DB2}" type="presParOf" srcId="{8A93B027-2E21-4032-B28C-D2100A1848BE}" destId="{BCBBB4CC-E87E-4DC9-8405-31535449418D}" srcOrd="0" destOrd="0" presId="urn:microsoft.com/office/officeart/2011/layout/HexagonRadial"/>
    <dgm:cxn modelId="{55F78988-63C4-4D34-9B39-922EE92C8547}" type="presParOf" srcId="{D425B797-9F2D-40A5-9FB2-9E699B9267E8}" destId="{3E82A2F5-C315-4C16-B299-82A932746C81}" srcOrd="10" destOrd="0" presId="urn:microsoft.com/office/officeart/2011/layout/HexagonRadial"/>
    <dgm:cxn modelId="{60164079-6305-421A-B363-FB9936DD9DBD}" type="presParOf" srcId="{D425B797-9F2D-40A5-9FB2-9E699B9267E8}" destId="{DA3D50FA-6686-4D02-B27E-AD6AA97AF56A}" srcOrd="11" destOrd="0" presId="urn:microsoft.com/office/officeart/2011/layout/HexagonRadial"/>
    <dgm:cxn modelId="{3842611E-C0F3-451B-9EB2-DC4923D8A0A4}" type="presParOf" srcId="{DA3D50FA-6686-4D02-B27E-AD6AA97AF56A}" destId="{C7DDDA33-4862-4F24-ADAF-D5EC2AFA2992}" srcOrd="0" destOrd="0" presId="urn:microsoft.com/office/officeart/2011/layout/HexagonRadial"/>
    <dgm:cxn modelId="{5974CE3A-7F41-4CD5-B0A9-A201B8CCA4D6}" type="presParOf" srcId="{D425B797-9F2D-40A5-9FB2-9E699B9267E8}" destId="{A9C7EE71-0F0B-4C3C-B1B1-5D464E31AD46}" srcOrd="12" destOrd="0" presId="urn:microsoft.com/office/officeart/2011/layout/HexagonRadial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1FCEB-60D0-4C4D-B4CD-76C8569063DD}">
      <dsp:nvSpPr>
        <dsp:cNvPr id="0" name=""/>
        <dsp:cNvSpPr/>
      </dsp:nvSpPr>
      <dsp:spPr>
        <a:xfrm>
          <a:off x="3361261" y="2375596"/>
          <a:ext cx="1871570" cy="187287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Процес ПОН</a:t>
          </a:r>
          <a:endParaRPr lang="ru-RU" sz="2400" kern="1200" dirty="0"/>
        </a:p>
      </dsp:txBody>
      <dsp:txXfrm>
        <a:off x="3706597" y="2721173"/>
        <a:ext cx="1180898" cy="1181725"/>
      </dsp:txXfrm>
    </dsp:sp>
    <dsp:sp modelId="{044DF28A-8F14-4B51-B4D0-A8C27A48F282}">
      <dsp:nvSpPr>
        <dsp:cNvPr id="0" name=""/>
        <dsp:cNvSpPr/>
      </dsp:nvSpPr>
      <dsp:spPr>
        <a:xfrm>
          <a:off x="4639834" y="1012921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55DD7F-7D44-4D8E-A6FB-7EA2594CF582}">
      <dsp:nvSpPr>
        <dsp:cNvPr id="0" name=""/>
        <dsp:cNvSpPr/>
      </dsp:nvSpPr>
      <dsp:spPr>
        <a:xfrm>
          <a:off x="3189067" y="0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Визначення актуальної проблеми</a:t>
          </a:r>
          <a:endParaRPr lang="ru-RU" sz="1800" kern="1200" dirty="0"/>
        </a:p>
      </dsp:txBody>
      <dsp:txXfrm>
        <a:off x="3557974" y="319148"/>
        <a:ext cx="1488254" cy="1287514"/>
      </dsp:txXfrm>
    </dsp:sp>
    <dsp:sp modelId="{48AC69CD-4E6E-4730-97F3-78CA7BD1BA14}">
      <dsp:nvSpPr>
        <dsp:cNvPr id="0" name=""/>
        <dsp:cNvSpPr/>
      </dsp:nvSpPr>
      <dsp:spPr>
        <a:xfrm>
          <a:off x="5835959" y="2663805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6FA9F-7316-41FF-B318-BA52E4E426CE}">
      <dsp:nvSpPr>
        <dsp:cNvPr id="0" name=""/>
        <dsp:cNvSpPr/>
      </dsp:nvSpPr>
      <dsp:spPr>
        <a:xfrm>
          <a:off x="5230630" y="1184502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Встановлення зв'язку між проблемою та світобаченням учнів </a:t>
          </a:r>
          <a:endParaRPr lang="ru-RU" sz="1600" kern="1200" dirty="0"/>
        </a:p>
      </dsp:txBody>
      <dsp:txXfrm>
        <a:off x="5599537" y="1503650"/>
        <a:ext cx="1488254" cy="1287514"/>
      </dsp:txXfrm>
    </dsp:sp>
    <dsp:sp modelId="{80596ECD-8C33-45A3-AEF4-74F48C824DFC}">
      <dsp:nvSpPr>
        <dsp:cNvPr id="0" name=""/>
        <dsp:cNvSpPr/>
      </dsp:nvSpPr>
      <dsp:spPr>
        <a:xfrm>
          <a:off x="5005053" y="4527343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E13A6C-46A8-488B-A854-79FA3F34C3D6}">
      <dsp:nvSpPr>
        <dsp:cNvPr id="0" name=""/>
        <dsp:cNvSpPr/>
      </dsp:nvSpPr>
      <dsp:spPr>
        <a:xfrm>
          <a:off x="5230630" y="3513096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Побудова теми навколо проекту</a:t>
          </a:r>
          <a:endParaRPr lang="ru-RU" sz="1800" kern="1200" dirty="0"/>
        </a:p>
      </dsp:txBody>
      <dsp:txXfrm>
        <a:off x="5599537" y="3832244"/>
        <a:ext cx="1488254" cy="1287514"/>
      </dsp:txXfrm>
    </dsp:sp>
    <dsp:sp modelId="{BCBBB4CC-E87E-4DC9-8405-31535449418D}">
      <dsp:nvSpPr>
        <dsp:cNvPr id="0" name=""/>
        <dsp:cNvSpPr/>
      </dsp:nvSpPr>
      <dsp:spPr>
        <a:xfrm>
          <a:off x="2943902" y="4720786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35F8D6-6042-465C-A829-920C5A1BD621}">
      <dsp:nvSpPr>
        <dsp:cNvPr id="0" name=""/>
        <dsp:cNvSpPr/>
      </dsp:nvSpPr>
      <dsp:spPr>
        <a:xfrm>
          <a:off x="3189067" y="4698924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Самостійне вирішення проблеми учнями</a:t>
          </a:r>
          <a:endParaRPr lang="ru-RU" sz="1800" kern="1200" dirty="0"/>
        </a:p>
      </dsp:txBody>
      <dsp:txXfrm>
        <a:off x="3557974" y="5018072"/>
        <a:ext cx="1488254" cy="1287514"/>
      </dsp:txXfrm>
    </dsp:sp>
    <dsp:sp modelId="{C7DDDA33-4862-4F24-ADAF-D5EC2AFA2992}">
      <dsp:nvSpPr>
        <dsp:cNvPr id="0" name=""/>
        <dsp:cNvSpPr/>
      </dsp:nvSpPr>
      <dsp:spPr>
        <a:xfrm>
          <a:off x="1728190" y="3070564"/>
          <a:ext cx="1024888" cy="8830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82A2F5-C315-4C16-B299-82A932746C81}">
      <dsp:nvSpPr>
        <dsp:cNvPr id="0" name=""/>
        <dsp:cNvSpPr/>
      </dsp:nvSpPr>
      <dsp:spPr>
        <a:xfrm>
          <a:off x="1138026" y="3514421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Заохочення до співробітництва шляхом створення навчальних команд</a:t>
          </a:r>
          <a:endParaRPr lang="ru-RU" sz="1800" kern="1200" dirty="0"/>
        </a:p>
      </dsp:txBody>
      <dsp:txXfrm>
        <a:off x="1506933" y="3833569"/>
        <a:ext cx="1488254" cy="1287514"/>
      </dsp:txXfrm>
    </dsp:sp>
    <dsp:sp modelId="{A9C7EE71-0F0B-4C3C-B1B1-5D464E31AD46}">
      <dsp:nvSpPr>
        <dsp:cNvPr id="0" name=""/>
        <dsp:cNvSpPr/>
      </dsp:nvSpPr>
      <dsp:spPr>
        <a:xfrm>
          <a:off x="1138026" y="1181852"/>
          <a:ext cx="2226068" cy="192581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Результати у формі проекту чи презентації</a:t>
          </a:r>
          <a:endParaRPr lang="ru-RU" sz="2200" kern="1200" dirty="0"/>
        </a:p>
      </dsp:txBody>
      <dsp:txXfrm>
        <a:off x="1506933" y="1501000"/>
        <a:ext cx="1488254" cy="128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9B83FBA-862D-4BC4-8419-33D99F739D4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C63EBD0-8FD7-472C-8E56-9643805E0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54485408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фон квіти кни ги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895"/>
          </a:xfrm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52864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Презентація досвіду </a:t>
            </a:r>
          </a:p>
          <a:p>
            <a:endParaRPr lang="uk-UA" sz="800" b="1" dirty="0" smtClean="0"/>
          </a:p>
          <a:p>
            <a:r>
              <a:rPr lang="uk-UA" sz="3600" dirty="0" smtClean="0"/>
              <a:t>вчителя англійської мови загальноосвітньої школи І-ІІІ ступенів с.Поділля </a:t>
            </a:r>
          </a:p>
          <a:p>
            <a:endParaRPr lang="uk-UA" sz="800" b="1" dirty="0" smtClean="0">
              <a:solidFill>
                <a:srgbClr val="7030A0"/>
              </a:solidFill>
            </a:endParaRPr>
          </a:p>
          <a:p>
            <a:r>
              <a:rPr lang="uk-UA" sz="4800" b="1" dirty="0" smtClean="0">
                <a:solidFill>
                  <a:srgbClr val="7030A0"/>
                </a:solidFill>
              </a:rPr>
              <a:t>Рижевської Оксани </a:t>
            </a:r>
          </a:p>
          <a:p>
            <a:r>
              <a:rPr lang="uk-UA" sz="4800" b="1" dirty="0" smtClean="0">
                <a:solidFill>
                  <a:srgbClr val="7030A0"/>
                </a:solidFill>
              </a:rPr>
              <a:t>Василівни</a:t>
            </a:r>
            <a:endParaRPr lang="uk-UA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b="1" dirty="0"/>
              <a:t>Приклад застосування інноваційних освітніх </a:t>
            </a:r>
            <a:r>
              <a:rPr lang="uk-UA" sz="2000" b="1" dirty="0" smtClean="0"/>
              <a:t>технологій</a:t>
            </a:r>
            <a:r>
              <a:rPr lang="ru-RU" sz="2000" b="1" dirty="0"/>
              <a:t> </a:t>
            </a:r>
            <a:r>
              <a:rPr lang="uk-UA" sz="2000" b="1" dirty="0" smtClean="0"/>
              <a:t>у </a:t>
            </a:r>
            <a:r>
              <a:rPr lang="uk-UA" sz="2000" b="1" dirty="0"/>
              <a:t>процесі формування комунікативної компетентності </a:t>
            </a:r>
            <a:r>
              <a:rPr lang="uk-UA" sz="2000" b="1" dirty="0" smtClean="0"/>
              <a:t>учня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80362018"/>
              </p:ext>
            </p:extLst>
          </p:nvPr>
        </p:nvGraphicFramePr>
        <p:xfrm>
          <a:off x="179512" y="1600200"/>
          <a:ext cx="8568952" cy="4853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6472"/>
                <a:gridCol w="2502040"/>
                <a:gridCol w="3960440"/>
              </a:tblGrid>
              <a:tr h="70774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Технологія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Техніки, прийоми формування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Зміст комунікативної компетенції</a:t>
                      </a:r>
                      <a:endParaRPr lang="ru-RU" dirty="0"/>
                    </a:p>
                  </a:txBody>
                  <a:tcPr/>
                </a:tc>
              </a:tr>
              <a:tr h="222435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uk-UA" sz="2400" kern="1200" dirty="0" smtClean="0">
                          <a:effectLst/>
                        </a:rPr>
                        <a:t>Інформаційна технологія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uk-UA" sz="1800" kern="1200" dirty="0" smtClean="0">
                        <a:effectLst/>
                      </a:endParaRPr>
                    </a:p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Створення презентації </a:t>
                      </a:r>
                      <a:r>
                        <a:rPr kumimoji="0" lang="de-DE" sz="1800" kern="1200" dirty="0" smtClean="0">
                          <a:effectLst/>
                        </a:rPr>
                        <a:t>Power Point</a:t>
                      </a:r>
                      <a:r>
                        <a:rPr kumimoji="0" lang="uk-UA" sz="1800" kern="1200" dirty="0" smtClean="0">
                          <a:effectLst/>
                        </a:rPr>
                        <a:t> учнями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Вміння розповісти про улюбленого кіноактора, </a:t>
                      </a:r>
                      <a:r>
                        <a:rPr kumimoji="0" lang="uk-UA" sz="1800" kern="1200" dirty="0" err="1" smtClean="0">
                          <a:effectLst/>
                        </a:rPr>
                        <a:t>візуалізуючи</a:t>
                      </a:r>
                      <a:r>
                        <a:rPr kumimoji="0" lang="uk-UA" sz="1800" kern="1200" dirty="0" smtClean="0">
                          <a:effectLst/>
                        </a:rPr>
                        <a:t> доповідь, використовувати активну лексику з теми «</a:t>
                      </a:r>
                      <a:r>
                        <a:rPr kumimoji="0" lang="en-US" sz="1800" kern="1200" dirty="0" smtClean="0">
                          <a:effectLst/>
                        </a:rPr>
                        <a:t>My</a:t>
                      </a:r>
                      <a:r>
                        <a:rPr kumimoji="0" lang="en-US" sz="1800" kern="1200" baseline="0" dirty="0" smtClean="0">
                          <a:effectLst/>
                        </a:rPr>
                        <a:t> favorite actor</a:t>
                      </a:r>
                      <a:r>
                        <a:rPr kumimoji="0" lang="uk-UA" sz="1800" kern="1200" dirty="0" smtClean="0">
                          <a:effectLst/>
                        </a:rPr>
                        <a:t>» в усній та письмовій формі </a:t>
                      </a:r>
                      <a:endParaRPr lang="ru-RU" dirty="0"/>
                    </a:p>
                  </a:txBody>
                  <a:tcPr/>
                </a:tc>
              </a:tr>
              <a:tr h="1921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kern="1200" dirty="0" smtClean="0">
                          <a:effectLst/>
                        </a:rPr>
                        <a:t>Подання нового матеріалу з використанням презентації </a:t>
                      </a:r>
                      <a:r>
                        <a:rPr kumimoji="0" lang="de-DE" sz="1800" kern="1200" dirty="0" smtClean="0">
                          <a:effectLst/>
                        </a:rPr>
                        <a:t>Power Point</a:t>
                      </a:r>
                      <a:endParaRPr kumimoji="0" lang="ru-RU" sz="1800" kern="12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effectLst/>
                        </a:rPr>
                        <a:t>Оволодіння вмінням отримати інформацію з текстів та усного мовлення за допомогою візуальної підказки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P122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976550" cy="2232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3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820677049"/>
              </p:ext>
            </p:extLst>
          </p:nvPr>
        </p:nvGraphicFramePr>
        <p:xfrm>
          <a:off x="1500166" y="428604"/>
          <a:ext cx="7467600" cy="5697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9200"/>
                <a:gridCol w="2489200"/>
                <a:gridCol w="2489200"/>
              </a:tblGrid>
              <a:tr h="76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Технологія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Техніки, прийоми формування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Зміст комунікативної компетенції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926011">
                <a:tc rowSpan="2">
                  <a:txBody>
                    <a:bodyPr/>
                    <a:lstStyle/>
                    <a:p>
                      <a:pPr algn="ctr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Навчання у грі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Рольова гра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«Друг загубився»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Вміння вести бесіду з однією особою в контексті певної ситуації, використовуючи мовні зразки для опису зовнішності особи та лексичний матеріал з теми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de-DE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de-DE" sz="13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de-DE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3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city</a:t>
                      </a:r>
                      <a:r>
                        <a:rPr lang="uk-UA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91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Ділова гра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«Моя фірма»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Реалізувати вміння вести бесіду з роботодавцем та співрозмовником, моделюючи ситуацію співбесіди, передавати особливості формального стилю спілкування, висловлювати прохання та вимогу, переконання, згоду або незгоду, уникати непорозуміння, враховуючи культурні реалії різних країн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100_1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2415565" cy="1608766"/>
          </a:xfrm>
          <a:prstGeom prst="rect">
            <a:avLst/>
          </a:prstGeom>
        </p:spPr>
      </p:pic>
      <p:pic>
        <p:nvPicPr>
          <p:cNvPr id="7" name="Рисунок 6" descr="IMG_0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286256"/>
            <a:ext cx="2285984" cy="1714488"/>
          </a:xfrm>
          <a:prstGeom prst="rect">
            <a:avLst/>
          </a:prstGeom>
        </p:spPr>
      </p:pic>
      <p:pic>
        <p:nvPicPr>
          <p:cNvPr id="9" name="Picture 2" descr="C:\Documents and Settings\User\Рабочий стол\DCIM\PB0108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14816"/>
            <a:ext cx="2786082" cy="20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12202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3000372"/>
            <a:ext cx="2324091" cy="17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2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3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00070"/>
          </a:xfrm>
        </p:spPr>
        <p:txBody>
          <a:bodyPr/>
          <a:lstStyle/>
          <a:p>
            <a:pPr algn="ctr"/>
            <a:r>
              <a:rPr lang="uk-UA" dirty="0" smtClean="0"/>
              <a:t>Позакласна робота</a:t>
            </a:r>
            <a:endParaRPr lang="uk-UA" dirty="0"/>
          </a:p>
        </p:txBody>
      </p:sp>
      <p:pic>
        <p:nvPicPr>
          <p:cNvPr id="9" name="Содержимое 3" descr="P1220228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42910" y="4429132"/>
            <a:ext cx="2934393" cy="219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P122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7105">
            <a:off x="1166788" y="2571744"/>
            <a:ext cx="2514591" cy="1885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714884"/>
            <a:ext cx="3810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071546"/>
            <a:ext cx="38100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6895">
            <a:off x="402209" y="1225953"/>
            <a:ext cx="3003108" cy="168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17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3714752"/>
            <a:ext cx="180976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17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52790">
            <a:off x="5729904" y="2723922"/>
            <a:ext cx="2571736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591550" cy="485756"/>
          </a:xfrm>
        </p:spPr>
        <p:txBody>
          <a:bodyPr>
            <a:noAutofit/>
          </a:bodyPr>
          <a:lstStyle/>
          <a:p>
            <a:pPr algn="ctr"/>
            <a:r>
              <a:rPr lang="uk-UA" sz="4000" b="1" u="sng" dirty="0" smtClean="0">
                <a:solidFill>
                  <a:srgbClr val="7030A0"/>
                </a:solidFill>
              </a:rPr>
              <a:t>Декілька фактів про себе:</a:t>
            </a:r>
            <a:endParaRPr lang="uk-UA" sz="4000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2071678"/>
            <a:ext cx="7798142" cy="416453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Закінчила </a:t>
            </a:r>
            <a:r>
              <a:rPr lang="uk-UA" b="1" dirty="0" smtClean="0">
                <a:solidFill>
                  <a:schemeClr val="tx1"/>
                </a:solidFill>
              </a:rPr>
              <a:t>Тернопільський експериментальний інститут педагогічної освіти</a:t>
            </a:r>
            <a:r>
              <a:rPr lang="uk-UA" dirty="0" smtClean="0">
                <a:solidFill>
                  <a:schemeClr val="tx1"/>
                </a:solidFill>
              </a:rPr>
              <a:t> у 2005 р. Спеціальність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“Англійська</a:t>
            </a:r>
            <a:r>
              <a:rPr lang="uk-UA" b="1" dirty="0" smtClean="0">
                <a:solidFill>
                  <a:schemeClr val="tx1"/>
                </a:solidFill>
              </a:rPr>
              <a:t> мова та література, німецька </a:t>
            </a:r>
            <a:r>
              <a:rPr lang="uk-UA" b="1" dirty="0" err="1" smtClean="0">
                <a:solidFill>
                  <a:schemeClr val="tx1"/>
                </a:solidFill>
              </a:rPr>
              <a:t>мова”</a:t>
            </a:r>
            <a:r>
              <a:rPr lang="uk-UA" dirty="0" smtClean="0">
                <a:solidFill>
                  <a:schemeClr val="tx1"/>
                </a:solidFill>
              </a:rPr>
              <a:t>. Освіта – </a:t>
            </a:r>
            <a:r>
              <a:rPr lang="uk-UA" b="1" dirty="0" smtClean="0">
                <a:solidFill>
                  <a:schemeClr val="tx1"/>
                </a:solidFill>
              </a:rPr>
              <a:t>вища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Працюю </a:t>
            </a:r>
            <a:r>
              <a:rPr lang="uk-UA" b="1" dirty="0" smtClean="0">
                <a:solidFill>
                  <a:schemeClr val="tx1"/>
                </a:solidFill>
              </a:rPr>
              <a:t>вчителем англійської та німецької мови</a:t>
            </a:r>
            <a:r>
              <a:rPr lang="uk-UA" dirty="0" smtClean="0">
                <a:solidFill>
                  <a:schemeClr val="tx1"/>
                </a:solidFill>
              </a:rPr>
              <a:t>                               у ЗОШ І-ІІІ ступенів с. Поділля.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Стаж роботи – </a:t>
            </a:r>
            <a:r>
              <a:rPr lang="uk-UA" b="1" dirty="0" smtClean="0">
                <a:solidFill>
                  <a:schemeClr val="tx1"/>
                </a:solidFill>
              </a:rPr>
              <a:t>10 років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Кваліфікаційна категорія –                                                                 </a:t>
            </a:r>
            <a:r>
              <a:rPr lang="uk-UA" b="1" dirty="0" err="1" smtClean="0">
                <a:solidFill>
                  <a:schemeClr val="tx1"/>
                </a:solidFill>
              </a:rPr>
              <a:t>“Спеціаліст</a:t>
            </a:r>
            <a:r>
              <a:rPr lang="uk-UA" b="1" dirty="0" smtClean="0">
                <a:solidFill>
                  <a:schemeClr val="tx1"/>
                </a:solidFill>
              </a:rPr>
              <a:t> І </a:t>
            </a:r>
            <a:r>
              <a:rPr lang="uk-UA" b="1" dirty="0" err="1" smtClean="0">
                <a:solidFill>
                  <a:schemeClr val="tx1"/>
                </a:solidFill>
              </a:rPr>
              <a:t>категорії”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2071702" cy="247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u="sng" dirty="0" smtClean="0">
                <a:solidFill>
                  <a:srgbClr val="EF1111"/>
                </a:solidFill>
              </a:rPr>
              <a:t>Моє кредо:</a:t>
            </a:r>
          </a:p>
          <a:p>
            <a:endParaRPr lang="uk-UA" dirty="0" smtClean="0"/>
          </a:p>
          <a:p>
            <a:r>
              <a:rPr lang="uk-UA" sz="6000" b="1" i="1" dirty="0" smtClean="0">
                <a:cs typeface="Angsana New" pitchFamily="18" charset="-34"/>
              </a:rPr>
              <a:t>До успіху немає ліфта, потрібно підніматися по східцях…</a:t>
            </a:r>
            <a:endParaRPr lang="uk-UA" sz="6000" b="1" i="1" dirty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91550" cy="70007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Проблема, над якою я працюю: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74320" y="2143116"/>
            <a:ext cx="8595360" cy="4093092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ФОРМУВАННЯ КОМУНІКАТИВНОЇ КОМПЕТЕНЦІЇ УЧНІВ</a:t>
            </a:r>
            <a:r>
              <a:rPr lang="en-US" sz="3200" b="1" cap="all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uk-UA" sz="3200" b="1" cap="all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шляхом застосування інноваційних технологій на уроках англійської та німецької мови</a:t>
            </a:r>
            <a:endParaRPr lang="uk-UA" sz="3200" b="1" cap="all" dirty="0">
              <a:solidFill>
                <a:schemeClr val="tx1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Picture 100" descr="http://s6.rimg.info/0c93a430c7a715d067e1ae8be37b925f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143512"/>
            <a:ext cx="444432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8588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ВИКОРИСТАННЯ ІННОВАЦІЙНИХ ТЕХНОЛОГІЙ У ФОРМУВАННІ КОМУНІКАТИВНОЇ КОМПЕТЕНЦІЇ УЧНІВ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2718349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536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642910" y="928670"/>
          <a:ext cx="7786742" cy="50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625913390"/>
              </p:ext>
            </p:extLst>
          </p:nvPr>
        </p:nvGraphicFramePr>
        <p:xfrm>
          <a:off x="179511" y="260650"/>
          <a:ext cx="8712969" cy="61257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04323"/>
                <a:gridCol w="2904323"/>
                <a:gridCol w="2904323"/>
              </a:tblGrid>
              <a:tr h="57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Технологія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Техніки, прийоми формування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Зміст комунікативної компетенції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750">
                <a:tc rowSpan="4">
                  <a:txBody>
                    <a:bodyPr/>
                    <a:lstStyle/>
                    <a:p>
                      <a:pPr algn="ctr"/>
                      <a:r>
                        <a:rPr kumimoji="0" lang="uk-UA" sz="2400" kern="1200" dirty="0" smtClean="0">
                          <a:effectLst/>
                        </a:rPr>
                        <a:t>Інтерактивні технології кооперованого навчання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Карусель «Давай знайомитися»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 smtClean="0">
                          <a:effectLst/>
                        </a:rPr>
                        <a:t>Відпрацювання вміння представити себе, ставити запитання різних типів та адекватно  реагувати на репліки співрозмовника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87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Робота в малих групах</a:t>
                      </a:r>
                      <a:endParaRPr lang="ru-RU" sz="1500" baseline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«Лист німецькому другу»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Написання листа другові, використовуючи мовні кліше, викладаючи різні факти та події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7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Робота в парах</a:t>
                      </a:r>
                      <a:endParaRPr lang="ru-RU" sz="1500" baseline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Діалог «Інтерв’ю з зіркою»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Застосування вміння без попередньої підготовки вести бесіду, спонтанно реагуючи на поведінку партнера, беручи до уваги норми ввічливості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0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Робота в парах</a:t>
                      </a:r>
                      <a:endParaRPr lang="ru-RU" sz="1500" baseline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«Ти мені, я тобі»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aseline="0" dirty="0">
                          <a:effectLst/>
                        </a:rPr>
                        <a:t>Застосування вміння ставити запитання різних типів, знаходити найбільш значущу інформацію в прочитаному за наявності незнайомих мовних засобів, використовувати вміння перепитувати та пояснювати  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IMG_0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39197">
            <a:off x="249723" y="2886439"/>
            <a:ext cx="2357422" cy="1768067"/>
          </a:xfrm>
          <a:prstGeom prst="rect">
            <a:avLst/>
          </a:prstGeom>
        </p:spPr>
      </p:pic>
      <p:pic>
        <p:nvPicPr>
          <p:cNvPr id="5" name="Рисунок 4" descr="P1220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9304">
            <a:off x="1690555" y="4025556"/>
            <a:ext cx="2040887" cy="1530665"/>
          </a:xfrm>
          <a:prstGeom prst="rect">
            <a:avLst/>
          </a:prstGeom>
        </p:spPr>
      </p:pic>
      <p:pic>
        <p:nvPicPr>
          <p:cNvPr id="7" name="Рисунок 6" descr="100_1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5034">
            <a:off x="214282" y="5072074"/>
            <a:ext cx="2201036" cy="14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71508"/>
          </a:xfrm>
        </p:spPr>
        <p:txBody>
          <a:bodyPr/>
          <a:lstStyle/>
          <a:p>
            <a:pPr algn="ctr"/>
            <a:r>
              <a:rPr lang="uk-UA" b="1" dirty="0" smtClean="0"/>
              <a:t>Креативне навчання:</a:t>
            </a:r>
            <a:endParaRPr lang="uk-UA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011207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Posted imag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157192"/>
            <a:ext cx="2369512" cy="154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99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579</TotalTime>
  <Words>471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Слайд 1</vt:lpstr>
      <vt:lpstr>Декілька фактів про себе:</vt:lpstr>
      <vt:lpstr>Слайд 3</vt:lpstr>
      <vt:lpstr>Проблема, над якою я працюю:</vt:lpstr>
      <vt:lpstr>  ВИКОРИСТАННЯ ІННОВАЦІЙНИХ ТЕХНОЛОГІЙ У ФОРМУВАННІ КОМУНІКАТИВНОЇ КОМПЕТЕНЦІЇ УЧНІВ</vt:lpstr>
      <vt:lpstr>Слайд 6</vt:lpstr>
      <vt:lpstr>Слайд 7</vt:lpstr>
      <vt:lpstr>Креативне навчання:</vt:lpstr>
      <vt:lpstr>Слайд 9</vt:lpstr>
      <vt:lpstr>Приклад застосування інноваційних освітніх технологій у процесі формування комунікативної компетентності учня</vt:lpstr>
      <vt:lpstr>Слайд 11</vt:lpstr>
      <vt:lpstr>Позакласна робота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проектно-орієнтованого навчання з метою підвищення ефективності вивчення німецької мови</dc:title>
  <dc:creator>User</dc:creator>
  <cp:lastModifiedBy>ксюха</cp:lastModifiedBy>
  <cp:revision>60</cp:revision>
  <dcterms:created xsi:type="dcterms:W3CDTF">2013-12-02T15:34:05Z</dcterms:created>
  <dcterms:modified xsi:type="dcterms:W3CDTF">2015-11-23T21:26:08Z</dcterms:modified>
</cp:coreProperties>
</file>